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69" r:id="rId5"/>
    <p:sldId id="267" r:id="rId6"/>
    <p:sldId id="266" r:id="rId7"/>
    <p:sldId id="265" r:id="rId8"/>
    <p:sldId id="264" r:id="rId9"/>
    <p:sldId id="270" r:id="rId10"/>
    <p:sldId id="263" r:id="rId11"/>
    <p:sldId id="268" r:id="rId12"/>
    <p:sldId id="262" r:id="rId13"/>
    <p:sldId id="261" r:id="rId14"/>
    <p:sldId id="260" r:id="rId15"/>
    <p:sldId id="259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94656"/>
  </p:normalViewPr>
  <p:slideViewPr>
    <p:cSldViewPr snapToGrid="0" snapToObjects="1">
      <p:cViewPr varScale="1">
        <p:scale>
          <a:sx n="90" d="100"/>
          <a:sy n="90" d="100"/>
        </p:scale>
        <p:origin x="232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01C849-552C-5844-8699-46A984403A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637954F-17ED-334E-AB56-4EC8B5FD09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3085679-D728-5242-9BE9-895BFF66C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771AA-D52A-B84C-928E-4ADFA9F36D73}" type="datetimeFigureOut">
              <a:rPr lang="fr-FR" smtClean="0"/>
              <a:t>18/11/2021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DCE2305-12AD-E64D-8C34-9A685B85A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B638165-9300-184D-A11D-9A161E7AA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A5C04-6FDE-F64C-806A-D9517B40D0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6950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6663A6-89E7-514D-893E-A0A95527C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01D6DFA-8C3D-2F43-9355-B723393E79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DC6108A-75AB-2243-8117-7AF1A595F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771AA-D52A-B84C-928E-4ADFA9F36D73}" type="datetimeFigureOut">
              <a:rPr lang="fr-FR" smtClean="0"/>
              <a:t>18/11/2021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A0E4CFA-DF3C-1F49-A8DD-3ECE03CD9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5834FF2-E913-9D45-9EF4-681F2E481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A5C04-6FDE-F64C-806A-D9517B40D0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3290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E290A78-0FB3-AA4B-9338-D3588F9DD7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C8981B5-E684-904C-8FEA-126F9BBBCD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A81CA87-DFCC-5A49-8DE8-6A2CB2CFA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771AA-D52A-B84C-928E-4ADFA9F36D73}" type="datetimeFigureOut">
              <a:rPr lang="fr-FR" smtClean="0"/>
              <a:t>18/11/2021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4E06236-E57E-6048-A613-53A534CC2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710B88E-C7D8-F748-8DF8-836A1D796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A5C04-6FDE-F64C-806A-D9517B40D0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6263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1C56C3-3F6A-6845-BBE4-AB43203AA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9FE235B-6477-174D-8C93-1D08D4B0BE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9984F33-88C6-D147-A3FE-F6F6FDF6F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771AA-D52A-B84C-928E-4ADFA9F36D73}" type="datetimeFigureOut">
              <a:rPr lang="fr-FR" smtClean="0"/>
              <a:t>18/11/2021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D424029-D2EE-7942-A2E2-B6DC2A6D9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2A01C7C-2F1B-9045-847E-6BB8B09E4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A5C04-6FDE-F64C-806A-D9517B40D0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5532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2F4C0A-53E2-824A-9E8F-1BBDA3A22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66547EB-2A91-034D-9097-2EFC55529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683ED82-CB86-3446-8E69-3635E40BB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771AA-D52A-B84C-928E-4ADFA9F36D73}" type="datetimeFigureOut">
              <a:rPr lang="fr-FR" smtClean="0"/>
              <a:t>18/11/2021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F8DE519-5D22-B94E-B32D-93C5A6D26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72DFAB6-F577-9340-803A-F5BD3F0BD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A5C04-6FDE-F64C-806A-D9517B40D0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7360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91A862-4DDC-F642-9AF5-C85BB368E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C87CB08-FE5F-4348-BD14-C00C5C6E54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46B09FD-036C-F740-A019-EFB0127D15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5586309-EB3A-0140-BE12-54C199A16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771AA-D52A-B84C-928E-4ADFA9F36D73}" type="datetimeFigureOut">
              <a:rPr lang="fr-FR" smtClean="0"/>
              <a:t>18/11/2021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CE7403D-7333-2E4A-8044-884F7C230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727B8A6-70E9-D844-ADFF-C75BCCAC7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A5C04-6FDE-F64C-806A-D9517B40D0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0549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B08EE6-C714-384B-8792-176A96671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BD5E68C-2BB4-1F4A-BECF-D5C73D73F7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55AF8BE-9EAE-E444-BEDD-DA940F13BD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3905DAC-34B2-614E-AC13-3679B36E27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77CA9B0-5FDA-1F48-BBF8-55C9E6FD21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0EA760A-DB4B-974F-BB28-092DB8EE6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771AA-D52A-B84C-928E-4ADFA9F36D73}" type="datetimeFigureOut">
              <a:rPr lang="fr-FR" smtClean="0"/>
              <a:t>18/11/2021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79B9A33-4D5F-414E-ABA0-F363AD934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7654C02-F0DB-E142-B193-33BF3D572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A5C04-6FDE-F64C-806A-D9517B40D0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9967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2698D6-B504-B442-B3EB-69032BF46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47C7E5E-6DDE-DB41-982B-82A31B02B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771AA-D52A-B84C-928E-4ADFA9F36D73}" type="datetimeFigureOut">
              <a:rPr lang="fr-FR" smtClean="0"/>
              <a:t>18/11/2021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1667CE1-5DC2-2E43-B7F7-54CCA54DC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5A1D1FA-3CA4-7B47-9080-EC70CD040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A5C04-6FDE-F64C-806A-D9517B40D0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3827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56A9CD3-18E3-BC42-9F68-A13CBDB5E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771AA-D52A-B84C-928E-4ADFA9F36D73}" type="datetimeFigureOut">
              <a:rPr lang="fr-FR" smtClean="0"/>
              <a:t>18/11/2021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9257972-AF3C-5842-A578-3378D6A82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1522229-0356-824E-AF70-5C0837307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A5C04-6FDE-F64C-806A-D9517B40D0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8791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A46754-9623-7E40-9C45-1C2E9E5D9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6E6E5F6-9CFE-A24C-8466-7B0A13E2B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54109C2-A570-E243-A7BD-09D8D029FE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825C6A6-3966-3B46-9346-2B9DD9308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771AA-D52A-B84C-928E-4ADFA9F36D73}" type="datetimeFigureOut">
              <a:rPr lang="fr-FR" smtClean="0"/>
              <a:t>18/11/2021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309D9F9-8E13-F940-A4B7-219523FA0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6D82CCE-C509-4E45-86EF-6027D9A11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A5C04-6FDE-F64C-806A-D9517B40D0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1168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19D4D6-4E23-0645-991D-2BD67E7A9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8010EB6-834D-1F41-B15C-6795C53D1D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C703A89-09CD-8749-85E3-A2A6F83D38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10E772E-91D5-4442-AE18-BA27B86E8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771AA-D52A-B84C-928E-4ADFA9F36D73}" type="datetimeFigureOut">
              <a:rPr lang="fr-FR" smtClean="0"/>
              <a:t>18/11/2021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64105A6-3F3C-A541-9FBF-B5162F1DA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845AB5A-D55B-2C4D-8BA0-B94D0EAB7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A5C04-6FDE-F64C-806A-D9517B40D0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2624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D86B9C5-807D-8A4A-90D4-902A7B062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347C7EE-E9F0-5F42-954C-4CFF74C0F6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D27E6F9-FAC9-C94B-B0FE-1EA214A72B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771AA-D52A-B84C-928E-4ADFA9F36D73}" type="datetimeFigureOut">
              <a:rPr lang="fr-FR" smtClean="0"/>
              <a:t>18/11/2021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6601798-1B34-A541-BEE6-FD3B370D44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EB475EE-2455-2145-B8DC-F59149CBC1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A5C04-6FDE-F64C-806A-D9517B40D0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0816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6083447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5990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DAD840A-BE82-8D40-B47F-53E343CDBC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39465" y="6214525"/>
            <a:ext cx="4305856" cy="321733"/>
          </a:xfrm>
        </p:spPr>
        <p:txBody>
          <a:bodyPr anchor="b">
            <a:normAutofit lnSpcReduction="10000"/>
          </a:bodyPr>
          <a:lstStyle/>
          <a:p>
            <a:pPr algn="r"/>
            <a:endParaRPr lang="fr-FR" sz="1800" dirty="0"/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D20827E3-C46F-E64C-92F9-572EF6D1D1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7" r="2" b="2"/>
          <a:stretch/>
        </p:blipFill>
        <p:spPr>
          <a:xfrm>
            <a:off x="1155556" y="637761"/>
            <a:ext cx="9889765" cy="557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449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72AD11CF-690C-DF41-8BEA-896B81892C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6" r="1" b="1400"/>
          <a:stretch/>
        </p:blipFill>
        <p:spPr>
          <a:xfrm>
            <a:off x="196850" y="173518"/>
            <a:ext cx="11798300" cy="651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946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6C0C7B57-5A8B-774B-A2D7-F14ECC63E7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6" r="1" b="10"/>
          <a:stretch/>
        </p:blipFill>
        <p:spPr>
          <a:xfrm>
            <a:off x="196850" y="173518"/>
            <a:ext cx="11798300" cy="651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214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5F8AA62-0308-F542-A023-91C7105DA3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11" r="1" b="555"/>
          <a:stretch/>
        </p:blipFill>
        <p:spPr>
          <a:xfrm>
            <a:off x="196850" y="173518"/>
            <a:ext cx="11798300" cy="651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297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F3750F45-6741-4243-8821-EB928EE658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65" r="1" b="1"/>
          <a:stretch/>
        </p:blipFill>
        <p:spPr>
          <a:xfrm>
            <a:off x="196850" y="173518"/>
            <a:ext cx="11798300" cy="651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379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F56078C8-EDC9-F548-99AC-67EBDF25C9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65" r="1" b="1"/>
          <a:stretch/>
        </p:blipFill>
        <p:spPr>
          <a:xfrm>
            <a:off x="196850" y="173518"/>
            <a:ext cx="11798300" cy="651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600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D18442D-C126-3944-BAE7-816FF5A26E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65" r="1" b="1"/>
          <a:stretch/>
        </p:blipFill>
        <p:spPr>
          <a:xfrm>
            <a:off x="196850" y="173518"/>
            <a:ext cx="11798300" cy="651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657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10B96912-D4A2-B14C-B665-48671DAF15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65" r="1" b="1"/>
          <a:stretch/>
        </p:blipFill>
        <p:spPr>
          <a:xfrm>
            <a:off x="196850" y="173518"/>
            <a:ext cx="11798300" cy="651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300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9A565116-6526-9040-A86A-BA53FE0D36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94" r="1" b="772"/>
          <a:stretch/>
        </p:blipFill>
        <p:spPr>
          <a:xfrm>
            <a:off x="196850" y="173518"/>
            <a:ext cx="11798300" cy="651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464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BDD91E03-01FE-E24A-BEBF-DE58FCA59B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65" r="1" b="1"/>
          <a:stretch/>
        </p:blipFill>
        <p:spPr>
          <a:xfrm>
            <a:off x="196850" y="173518"/>
            <a:ext cx="11798300" cy="651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221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D62AC6C4-8627-8E43-96B4-BA8F83D5B6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65" r="1" b="1"/>
          <a:stretch/>
        </p:blipFill>
        <p:spPr>
          <a:xfrm>
            <a:off x="196850" y="173518"/>
            <a:ext cx="11798300" cy="651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071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489337E-1201-184A-B086-867A8D5034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77" r="1" b="789"/>
          <a:stretch/>
        </p:blipFill>
        <p:spPr>
          <a:xfrm>
            <a:off x="196850" y="173518"/>
            <a:ext cx="11798300" cy="651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601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B364066-696B-CC41-97B7-54AEC5390B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866"/>
          <a:stretch/>
        </p:blipFill>
        <p:spPr>
          <a:xfrm>
            <a:off x="196850" y="173518"/>
            <a:ext cx="11798300" cy="651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450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7AAC11C8-0052-4C4D-A048-2CCB88FE8E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65" r="1" b="1"/>
          <a:stretch/>
        </p:blipFill>
        <p:spPr>
          <a:xfrm>
            <a:off x="196850" y="173518"/>
            <a:ext cx="11798300" cy="651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233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F2876AB-16F6-5E48-A066-5F20D96EB0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" r="1" b="1837"/>
          <a:stretch/>
        </p:blipFill>
        <p:spPr>
          <a:xfrm>
            <a:off x="196850" y="173518"/>
            <a:ext cx="11798300" cy="651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36200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Macintosh PowerPoint</Application>
  <PresentationFormat>Grand écran</PresentationFormat>
  <Paragraphs>0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Marc SEGUY</dc:creator>
  <cp:lastModifiedBy>Marc SEGUY</cp:lastModifiedBy>
  <cp:revision>2</cp:revision>
  <dcterms:created xsi:type="dcterms:W3CDTF">2021-11-18T07:37:51Z</dcterms:created>
  <dcterms:modified xsi:type="dcterms:W3CDTF">2021-11-18T07:56:50Z</dcterms:modified>
</cp:coreProperties>
</file>