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348" r:id="rId7"/>
    <p:sldId id="270" r:id="rId8"/>
    <p:sldId id="260" r:id="rId9"/>
    <p:sldId id="269" r:id="rId10"/>
    <p:sldId id="261" r:id="rId11"/>
    <p:sldId id="272" r:id="rId12"/>
    <p:sldId id="262" r:id="rId13"/>
    <p:sldId id="273" r:id="rId14"/>
    <p:sldId id="274" r:id="rId15"/>
    <p:sldId id="263" r:id="rId16"/>
    <p:sldId id="264" r:id="rId17"/>
    <p:sldId id="275" r:id="rId18"/>
    <p:sldId id="265" r:id="rId19"/>
    <p:sldId id="276" r:id="rId20"/>
    <p:sldId id="277" r:id="rId21"/>
    <p:sldId id="266" r:id="rId22"/>
    <p:sldId id="267" r:id="rId23"/>
    <p:sldId id="278" r:id="rId24"/>
    <p:sldId id="268" r:id="rId25"/>
    <p:sldId id="279" r:id="rId26"/>
    <p:sldId id="347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4352" autoAdjust="0"/>
    <p:restoredTop sz="94660"/>
  </p:normalViewPr>
  <p:slideViewPr>
    <p:cSldViewPr snapToGrid="0">
      <p:cViewPr varScale="1">
        <p:scale>
          <a:sx n="52" d="100"/>
          <a:sy n="52" d="100"/>
        </p:scale>
        <p:origin x="38" y="7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UES Georges" userId="af8deb8b-34a6-4734-9e7a-3806b38af733" providerId="ADAL" clId="{C2CBB53C-001F-4A8C-8EE2-1EDF5FFB3232}"/>
    <pc:docChg chg="undo redo custSel addSld delSld modSld sldOrd">
      <pc:chgData name="RODRIGUES Georges" userId="af8deb8b-34a6-4734-9e7a-3806b38af733" providerId="ADAL" clId="{C2CBB53C-001F-4A8C-8EE2-1EDF5FFB3232}" dt="2024-12-07T14:37:33.035" v="1874" actId="478"/>
      <pc:docMkLst>
        <pc:docMk/>
      </pc:docMkLst>
      <pc:sldChg chg="addSp delSp modSp mod">
        <pc:chgData name="RODRIGUES Georges" userId="af8deb8b-34a6-4734-9e7a-3806b38af733" providerId="ADAL" clId="{C2CBB53C-001F-4A8C-8EE2-1EDF5FFB3232}" dt="2024-12-05T21:13:27.554" v="222" actId="1076"/>
        <pc:sldMkLst>
          <pc:docMk/>
          <pc:sldMk cId="4019955541" sldId="256"/>
        </pc:sldMkLst>
        <pc:spChg chg="add mod">
          <ac:chgData name="RODRIGUES Georges" userId="af8deb8b-34a6-4734-9e7a-3806b38af733" providerId="ADAL" clId="{C2CBB53C-001F-4A8C-8EE2-1EDF5FFB3232}" dt="2024-12-05T21:13:14.558" v="221" actId="114"/>
          <ac:spMkLst>
            <pc:docMk/>
            <pc:sldMk cId="4019955541" sldId="256"/>
            <ac:spMk id="6" creationId="{3EAD2F25-0EC6-426D-8D1C-3B02CF1D8146}"/>
          </ac:spMkLst>
        </pc:spChg>
        <pc:spChg chg="add del mod">
          <ac:chgData name="RODRIGUES Georges" userId="af8deb8b-34a6-4734-9e7a-3806b38af733" providerId="ADAL" clId="{C2CBB53C-001F-4A8C-8EE2-1EDF5FFB3232}" dt="2024-12-05T21:12:38.312" v="212" actId="478"/>
          <ac:spMkLst>
            <pc:docMk/>
            <pc:sldMk cId="4019955541" sldId="256"/>
            <ac:spMk id="11" creationId="{BBE3A0AB-BDB6-4921-B977-08B2452FE868}"/>
          </ac:spMkLst>
        </pc:spChg>
        <pc:spChg chg="add mod">
          <ac:chgData name="RODRIGUES Georges" userId="af8deb8b-34a6-4734-9e7a-3806b38af733" providerId="ADAL" clId="{C2CBB53C-001F-4A8C-8EE2-1EDF5FFB3232}" dt="2024-12-05T21:12:35.553" v="211"/>
          <ac:spMkLst>
            <pc:docMk/>
            <pc:sldMk cId="4019955541" sldId="256"/>
            <ac:spMk id="13" creationId="{DF323040-569D-41A6-8600-44D3E686968B}"/>
          </ac:spMkLst>
        </pc:spChg>
        <pc:picChg chg="mod">
          <ac:chgData name="RODRIGUES Georges" userId="af8deb8b-34a6-4734-9e7a-3806b38af733" providerId="ADAL" clId="{C2CBB53C-001F-4A8C-8EE2-1EDF5FFB3232}" dt="2024-12-05T21:13:27.554" v="222" actId="1076"/>
          <ac:picMkLst>
            <pc:docMk/>
            <pc:sldMk cId="4019955541" sldId="256"/>
            <ac:picMk id="5" creationId="{E8D7815D-ED6C-4962-818C-11C134C932F7}"/>
          </ac:picMkLst>
        </pc:picChg>
        <pc:picChg chg="add mod modCrop">
          <ac:chgData name="RODRIGUES Georges" userId="af8deb8b-34a6-4734-9e7a-3806b38af733" providerId="ADAL" clId="{C2CBB53C-001F-4A8C-8EE2-1EDF5FFB3232}" dt="2024-12-05T21:13:07.130" v="220" actId="1076"/>
          <ac:picMkLst>
            <pc:docMk/>
            <pc:sldMk cId="4019955541" sldId="256"/>
            <ac:picMk id="10" creationId="{8E0F2B15-22EA-4453-8EF7-73F08B876082}"/>
          </ac:picMkLst>
        </pc:picChg>
        <pc:cxnChg chg="add mod">
          <ac:chgData name="RODRIGUES Georges" userId="af8deb8b-34a6-4734-9e7a-3806b38af733" providerId="ADAL" clId="{C2CBB53C-001F-4A8C-8EE2-1EDF5FFB3232}" dt="2024-12-05T21:13:01.670" v="219" actId="1035"/>
          <ac:cxnSpMkLst>
            <pc:docMk/>
            <pc:sldMk cId="4019955541" sldId="256"/>
            <ac:cxnSpMk id="8" creationId="{A9AA1A0B-B5D8-4D29-A9F0-EFC865EA5856}"/>
          </ac:cxnSpMkLst>
        </pc:cxnChg>
      </pc:sldChg>
      <pc:sldChg chg="addSp delSp modSp add mod">
        <pc:chgData name="RODRIGUES Georges" userId="af8deb8b-34a6-4734-9e7a-3806b38af733" providerId="ADAL" clId="{C2CBB53C-001F-4A8C-8EE2-1EDF5FFB3232}" dt="2024-12-05T21:24:19.033" v="364" actId="1076"/>
        <pc:sldMkLst>
          <pc:docMk/>
          <pc:sldMk cId="2692416714" sldId="257"/>
        </pc:sldMkLst>
        <pc:spChg chg="del">
          <ac:chgData name="RODRIGUES Georges" userId="af8deb8b-34a6-4734-9e7a-3806b38af733" providerId="ADAL" clId="{C2CBB53C-001F-4A8C-8EE2-1EDF5FFB3232}" dt="2024-12-05T21:11:41.650" v="193" actId="478"/>
          <ac:spMkLst>
            <pc:docMk/>
            <pc:sldMk cId="2692416714" sldId="257"/>
            <ac:spMk id="6" creationId="{3EAD2F25-0EC6-426D-8D1C-3B02CF1D8146}"/>
          </ac:spMkLst>
        </pc:spChg>
        <pc:spChg chg="mod">
          <ac:chgData name="RODRIGUES Georges" userId="af8deb8b-34a6-4734-9e7a-3806b38af733" providerId="ADAL" clId="{C2CBB53C-001F-4A8C-8EE2-1EDF5FFB3232}" dt="2024-12-05T21:12:21.836" v="210" actId="113"/>
          <ac:spMkLst>
            <pc:docMk/>
            <pc:sldMk cId="2692416714" sldId="257"/>
            <ac:spMk id="11" creationId="{BBE3A0AB-BDB6-4921-B977-08B2452FE868}"/>
          </ac:spMkLst>
        </pc:spChg>
        <pc:picChg chg="add mod modCrop">
          <ac:chgData name="RODRIGUES Georges" userId="af8deb8b-34a6-4734-9e7a-3806b38af733" providerId="ADAL" clId="{C2CBB53C-001F-4A8C-8EE2-1EDF5FFB3232}" dt="2024-12-05T21:24:19.033" v="364" actId="1076"/>
          <ac:picMkLst>
            <pc:docMk/>
            <pc:sldMk cId="2692416714" sldId="257"/>
            <ac:picMk id="2" creationId="{CAF6D8F4-45B5-403E-93A9-257F85C176E2}"/>
          </ac:picMkLst>
        </pc:picChg>
        <pc:picChg chg="add mod">
          <ac:chgData name="RODRIGUES Georges" userId="af8deb8b-34a6-4734-9e7a-3806b38af733" providerId="ADAL" clId="{C2CBB53C-001F-4A8C-8EE2-1EDF5FFB3232}" dt="2024-12-05T21:24:19.033" v="364" actId="1076"/>
          <ac:picMkLst>
            <pc:docMk/>
            <pc:sldMk cId="2692416714" sldId="257"/>
            <ac:picMk id="3" creationId="{9A485349-DFBE-4DA0-B0BC-B9FDB830773C}"/>
          </ac:picMkLst>
        </pc:picChg>
        <pc:picChg chg="add mod modCrop">
          <ac:chgData name="RODRIGUES Georges" userId="af8deb8b-34a6-4734-9e7a-3806b38af733" providerId="ADAL" clId="{C2CBB53C-001F-4A8C-8EE2-1EDF5FFB3232}" dt="2024-12-05T21:24:19.033" v="364" actId="1076"/>
          <ac:picMkLst>
            <pc:docMk/>
            <pc:sldMk cId="2692416714" sldId="257"/>
            <ac:picMk id="4" creationId="{AD90DC24-E602-4F6F-AC4B-74CEE9404BC2}"/>
          </ac:picMkLst>
        </pc:picChg>
        <pc:picChg chg="del">
          <ac:chgData name="RODRIGUES Georges" userId="af8deb8b-34a6-4734-9e7a-3806b38af733" providerId="ADAL" clId="{C2CBB53C-001F-4A8C-8EE2-1EDF5FFB3232}" dt="2024-12-05T21:11:35.042" v="191" actId="478"/>
          <ac:picMkLst>
            <pc:docMk/>
            <pc:sldMk cId="2692416714" sldId="257"/>
            <ac:picMk id="5" creationId="{E8D7815D-ED6C-4962-818C-11C134C932F7}"/>
          </ac:picMkLst>
        </pc:picChg>
        <pc:picChg chg="add mod modCrop">
          <ac:chgData name="RODRIGUES Georges" userId="af8deb8b-34a6-4734-9e7a-3806b38af733" providerId="ADAL" clId="{C2CBB53C-001F-4A8C-8EE2-1EDF5FFB3232}" dt="2024-12-05T21:24:19.033" v="364" actId="1076"/>
          <ac:picMkLst>
            <pc:docMk/>
            <pc:sldMk cId="2692416714" sldId="257"/>
            <ac:picMk id="7" creationId="{BAF200C7-66A8-4513-AB52-A3D9CC832E3A}"/>
          </ac:picMkLst>
        </pc:picChg>
        <pc:picChg chg="add mod">
          <ac:chgData name="RODRIGUES Georges" userId="af8deb8b-34a6-4734-9e7a-3806b38af733" providerId="ADAL" clId="{C2CBB53C-001F-4A8C-8EE2-1EDF5FFB3232}" dt="2024-12-05T21:24:19.033" v="364" actId="1076"/>
          <ac:picMkLst>
            <pc:docMk/>
            <pc:sldMk cId="2692416714" sldId="257"/>
            <ac:picMk id="9" creationId="{E6C3914E-EDB4-478E-9716-1CC974E542BE}"/>
          </ac:picMkLst>
        </pc:picChg>
        <pc:picChg chg="del">
          <ac:chgData name="RODRIGUES Georges" userId="af8deb8b-34a6-4734-9e7a-3806b38af733" providerId="ADAL" clId="{C2CBB53C-001F-4A8C-8EE2-1EDF5FFB3232}" dt="2024-12-05T21:11:39.352" v="192" actId="478"/>
          <ac:picMkLst>
            <pc:docMk/>
            <pc:sldMk cId="2692416714" sldId="257"/>
            <ac:picMk id="10" creationId="{8E0F2B15-22EA-4453-8EF7-73F08B876082}"/>
          </ac:picMkLst>
        </pc:picChg>
        <pc:picChg chg="add mod modCrop">
          <ac:chgData name="RODRIGUES Georges" userId="af8deb8b-34a6-4734-9e7a-3806b38af733" providerId="ADAL" clId="{C2CBB53C-001F-4A8C-8EE2-1EDF5FFB3232}" dt="2024-12-05T21:24:19.033" v="364" actId="1076"/>
          <ac:picMkLst>
            <pc:docMk/>
            <pc:sldMk cId="2692416714" sldId="257"/>
            <ac:picMk id="12" creationId="{7015ACA8-8800-41CA-B440-1CC5E8FBB2C4}"/>
          </ac:picMkLst>
        </pc:picChg>
        <pc:picChg chg="add mod modCrop">
          <ac:chgData name="RODRIGUES Georges" userId="af8deb8b-34a6-4734-9e7a-3806b38af733" providerId="ADAL" clId="{C2CBB53C-001F-4A8C-8EE2-1EDF5FFB3232}" dt="2024-12-05T21:24:19.033" v="364" actId="1076"/>
          <ac:picMkLst>
            <pc:docMk/>
            <pc:sldMk cId="2692416714" sldId="257"/>
            <ac:picMk id="13" creationId="{88B5D302-E6A5-4BC1-872A-BE2A3781A4DA}"/>
          </ac:picMkLst>
        </pc:picChg>
        <pc:picChg chg="add mod">
          <ac:chgData name="RODRIGUES Georges" userId="af8deb8b-34a6-4734-9e7a-3806b38af733" providerId="ADAL" clId="{C2CBB53C-001F-4A8C-8EE2-1EDF5FFB3232}" dt="2024-12-05T21:24:19.033" v="364" actId="1076"/>
          <ac:picMkLst>
            <pc:docMk/>
            <pc:sldMk cId="2692416714" sldId="257"/>
            <ac:picMk id="14" creationId="{32B1D731-38FC-4DEB-8457-AC687FCC1C2A}"/>
          </ac:picMkLst>
        </pc:picChg>
        <pc:picChg chg="add mod modCrop">
          <ac:chgData name="RODRIGUES Georges" userId="af8deb8b-34a6-4734-9e7a-3806b38af733" providerId="ADAL" clId="{C2CBB53C-001F-4A8C-8EE2-1EDF5FFB3232}" dt="2024-12-05T21:24:19.033" v="364" actId="1076"/>
          <ac:picMkLst>
            <pc:docMk/>
            <pc:sldMk cId="2692416714" sldId="257"/>
            <ac:picMk id="15" creationId="{F17BFA12-A750-4400-A4D6-6236E52C9A34}"/>
          </ac:picMkLst>
        </pc:picChg>
        <pc:picChg chg="add mod">
          <ac:chgData name="RODRIGUES Georges" userId="af8deb8b-34a6-4734-9e7a-3806b38af733" providerId="ADAL" clId="{C2CBB53C-001F-4A8C-8EE2-1EDF5FFB3232}" dt="2024-12-05T21:24:19.033" v="364" actId="1076"/>
          <ac:picMkLst>
            <pc:docMk/>
            <pc:sldMk cId="2692416714" sldId="257"/>
            <ac:picMk id="16" creationId="{25AE20D5-4778-44AA-AA42-7FAEEF499A21}"/>
          </ac:picMkLst>
        </pc:picChg>
        <pc:picChg chg="add mod modCrop">
          <ac:chgData name="RODRIGUES Georges" userId="af8deb8b-34a6-4734-9e7a-3806b38af733" providerId="ADAL" clId="{C2CBB53C-001F-4A8C-8EE2-1EDF5FFB3232}" dt="2024-12-05T21:24:19.033" v="364" actId="1076"/>
          <ac:picMkLst>
            <pc:docMk/>
            <pc:sldMk cId="2692416714" sldId="257"/>
            <ac:picMk id="17" creationId="{B567A1A1-F8A0-443E-BF9B-A8EEF959D009}"/>
          </ac:picMkLst>
        </pc:picChg>
        <pc:picChg chg="add mod modCrop">
          <ac:chgData name="RODRIGUES Georges" userId="af8deb8b-34a6-4734-9e7a-3806b38af733" providerId="ADAL" clId="{C2CBB53C-001F-4A8C-8EE2-1EDF5FFB3232}" dt="2024-12-05T21:24:19.033" v="364" actId="1076"/>
          <ac:picMkLst>
            <pc:docMk/>
            <pc:sldMk cId="2692416714" sldId="257"/>
            <ac:picMk id="18" creationId="{9092E552-DB3E-4583-BEBE-B3515C8E1312}"/>
          </ac:picMkLst>
        </pc:picChg>
        <pc:picChg chg="add del">
          <ac:chgData name="RODRIGUES Georges" userId="af8deb8b-34a6-4734-9e7a-3806b38af733" providerId="ADAL" clId="{C2CBB53C-001F-4A8C-8EE2-1EDF5FFB3232}" dt="2024-12-05T21:22:54.001" v="331"/>
          <ac:picMkLst>
            <pc:docMk/>
            <pc:sldMk cId="2692416714" sldId="257"/>
            <ac:picMk id="19" creationId="{F578C4A6-3033-4C66-8F4A-21CFF258E3C3}"/>
          </ac:picMkLst>
        </pc:picChg>
        <pc:picChg chg="add mod">
          <ac:chgData name="RODRIGUES Georges" userId="af8deb8b-34a6-4734-9e7a-3806b38af733" providerId="ADAL" clId="{C2CBB53C-001F-4A8C-8EE2-1EDF5FFB3232}" dt="2024-12-05T21:24:19.033" v="364" actId="1076"/>
          <ac:picMkLst>
            <pc:docMk/>
            <pc:sldMk cId="2692416714" sldId="257"/>
            <ac:picMk id="20" creationId="{32E79AC4-0EC9-46B6-9CA8-78DA509BB6D3}"/>
          </ac:picMkLst>
        </pc:picChg>
        <pc:cxnChg chg="del">
          <ac:chgData name="RODRIGUES Georges" userId="af8deb8b-34a6-4734-9e7a-3806b38af733" providerId="ADAL" clId="{C2CBB53C-001F-4A8C-8EE2-1EDF5FFB3232}" dt="2024-12-05T21:11:39.352" v="192" actId="478"/>
          <ac:cxnSpMkLst>
            <pc:docMk/>
            <pc:sldMk cId="2692416714" sldId="257"/>
            <ac:cxnSpMk id="8" creationId="{A9AA1A0B-B5D8-4D29-A9F0-EFC865EA5856}"/>
          </ac:cxnSpMkLst>
        </pc:cxnChg>
      </pc:sldChg>
      <pc:sldChg chg="addSp delSp modSp add mod">
        <pc:chgData name="RODRIGUES Georges" userId="af8deb8b-34a6-4734-9e7a-3806b38af733" providerId="ADAL" clId="{C2CBB53C-001F-4A8C-8EE2-1EDF5FFB3232}" dt="2024-12-05T21:28:20.217" v="470"/>
        <pc:sldMkLst>
          <pc:docMk/>
          <pc:sldMk cId="4165971123" sldId="258"/>
        </pc:sldMkLst>
        <pc:spChg chg="add mod">
          <ac:chgData name="RODRIGUES Georges" userId="af8deb8b-34a6-4734-9e7a-3806b38af733" providerId="ADAL" clId="{C2CBB53C-001F-4A8C-8EE2-1EDF5FFB3232}" dt="2024-12-05T21:28:10.439" v="468" actId="403"/>
          <ac:spMkLst>
            <pc:docMk/>
            <pc:sldMk cId="4165971123" sldId="258"/>
            <ac:spMk id="19" creationId="{C21681D0-DC69-4B62-956A-D4135B83CBCF}"/>
          </ac:spMkLst>
        </pc:spChg>
        <pc:graphicFrameChg chg="add del mod">
          <ac:chgData name="RODRIGUES Georges" userId="af8deb8b-34a6-4734-9e7a-3806b38af733" providerId="ADAL" clId="{C2CBB53C-001F-4A8C-8EE2-1EDF5FFB3232}" dt="2024-12-05T21:28:20.217" v="470"/>
          <ac:graphicFrameMkLst>
            <pc:docMk/>
            <pc:sldMk cId="4165971123" sldId="258"/>
            <ac:graphicFrameMk id="6" creationId="{F6BE5ACC-66FA-4CF3-A4B7-856346468EFD}"/>
          </ac:graphicFrameMkLst>
        </pc:graphicFrameChg>
        <pc:picChg chg="del">
          <ac:chgData name="RODRIGUES Georges" userId="af8deb8b-34a6-4734-9e7a-3806b38af733" providerId="ADAL" clId="{C2CBB53C-001F-4A8C-8EE2-1EDF5FFB3232}" dt="2024-12-05T21:24:24.824" v="366" actId="478"/>
          <ac:picMkLst>
            <pc:docMk/>
            <pc:sldMk cId="4165971123" sldId="258"/>
            <ac:picMk id="2" creationId="{CAF6D8F4-45B5-403E-93A9-257F85C176E2}"/>
          </ac:picMkLst>
        </pc:picChg>
        <pc:picChg chg="del">
          <ac:chgData name="RODRIGUES Georges" userId="af8deb8b-34a6-4734-9e7a-3806b38af733" providerId="ADAL" clId="{C2CBB53C-001F-4A8C-8EE2-1EDF5FFB3232}" dt="2024-12-05T21:24:24.824" v="366" actId="478"/>
          <ac:picMkLst>
            <pc:docMk/>
            <pc:sldMk cId="4165971123" sldId="258"/>
            <ac:picMk id="3" creationId="{9A485349-DFBE-4DA0-B0BC-B9FDB830773C}"/>
          </ac:picMkLst>
        </pc:picChg>
        <pc:picChg chg="del">
          <ac:chgData name="RODRIGUES Georges" userId="af8deb8b-34a6-4734-9e7a-3806b38af733" providerId="ADAL" clId="{C2CBB53C-001F-4A8C-8EE2-1EDF5FFB3232}" dt="2024-12-05T21:24:24.824" v="366" actId="478"/>
          <ac:picMkLst>
            <pc:docMk/>
            <pc:sldMk cId="4165971123" sldId="258"/>
            <ac:picMk id="4" creationId="{AD90DC24-E602-4F6F-AC4B-74CEE9404BC2}"/>
          </ac:picMkLst>
        </pc:picChg>
        <pc:picChg chg="del">
          <ac:chgData name="RODRIGUES Georges" userId="af8deb8b-34a6-4734-9e7a-3806b38af733" providerId="ADAL" clId="{C2CBB53C-001F-4A8C-8EE2-1EDF5FFB3232}" dt="2024-12-05T21:24:24.824" v="366" actId="478"/>
          <ac:picMkLst>
            <pc:docMk/>
            <pc:sldMk cId="4165971123" sldId="258"/>
            <ac:picMk id="7" creationId="{BAF200C7-66A8-4513-AB52-A3D9CC832E3A}"/>
          </ac:picMkLst>
        </pc:picChg>
        <pc:picChg chg="del">
          <ac:chgData name="RODRIGUES Georges" userId="af8deb8b-34a6-4734-9e7a-3806b38af733" providerId="ADAL" clId="{C2CBB53C-001F-4A8C-8EE2-1EDF5FFB3232}" dt="2024-12-05T21:24:24.824" v="366" actId="478"/>
          <ac:picMkLst>
            <pc:docMk/>
            <pc:sldMk cId="4165971123" sldId="258"/>
            <ac:picMk id="9" creationId="{E6C3914E-EDB4-478E-9716-1CC974E542BE}"/>
          </ac:picMkLst>
        </pc:picChg>
        <pc:picChg chg="del">
          <ac:chgData name="RODRIGUES Georges" userId="af8deb8b-34a6-4734-9e7a-3806b38af733" providerId="ADAL" clId="{C2CBB53C-001F-4A8C-8EE2-1EDF5FFB3232}" dt="2024-12-05T21:24:24.824" v="366" actId="478"/>
          <ac:picMkLst>
            <pc:docMk/>
            <pc:sldMk cId="4165971123" sldId="258"/>
            <ac:picMk id="12" creationId="{7015ACA8-8800-41CA-B440-1CC5E8FBB2C4}"/>
          </ac:picMkLst>
        </pc:picChg>
        <pc:picChg chg="del">
          <ac:chgData name="RODRIGUES Georges" userId="af8deb8b-34a6-4734-9e7a-3806b38af733" providerId="ADAL" clId="{C2CBB53C-001F-4A8C-8EE2-1EDF5FFB3232}" dt="2024-12-05T21:24:24.824" v="366" actId="478"/>
          <ac:picMkLst>
            <pc:docMk/>
            <pc:sldMk cId="4165971123" sldId="258"/>
            <ac:picMk id="13" creationId="{88B5D302-E6A5-4BC1-872A-BE2A3781A4DA}"/>
          </ac:picMkLst>
        </pc:picChg>
        <pc:picChg chg="del">
          <ac:chgData name="RODRIGUES Georges" userId="af8deb8b-34a6-4734-9e7a-3806b38af733" providerId="ADAL" clId="{C2CBB53C-001F-4A8C-8EE2-1EDF5FFB3232}" dt="2024-12-05T21:24:24.824" v="366" actId="478"/>
          <ac:picMkLst>
            <pc:docMk/>
            <pc:sldMk cId="4165971123" sldId="258"/>
            <ac:picMk id="14" creationId="{32B1D731-38FC-4DEB-8457-AC687FCC1C2A}"/>
          </ac:picMkLst>
        </pc:picChg>
        <pc:picChg chg="del">
          <ac:chgData name="RODRIGUES Georges" userId="af8deb8b-34a6-4734-9e7a-3806b38af733" providerId="ADAL" clId="{C2CBB53C-001F-4A8C-8EE2-1EDF5FFB3232}" dt="2024-12-05T21:24:24.824" v="366" actId="478"/>
          <ac:picMkLst>
            <pc:docMk/>
            <pc:sldMk cId="4165971123" sldId="258"/>
            <ac:picMk id="15" creationId="{F17BFA12-A750-4400-A4D6-6236E52C9A34}"/>
          </ac:picMkLst>
        </pc:picChg>
        <pc:picChg chg="del">
          <ac:chgData name="RODRIGUES Georges" userId="af8deb8b-34a6-4734-9e7a-3806b38af733" providerId="ADAL" clId="{C2CBB53C-001F-4A8C-8EE2-1EDF5FFB3232}" dt="2024-12-05T21:24:24.824" v="366" actId="478"/>
          <ac:picMkLst>
            <pc:docMk/>
            <pc:sldMk cId="4165971123" sldId="258"/>
            <ac:picMk id="16" creationId="{25AE20D5-4778-44AA-AA42-7FAEEF499A21}"/>
          </ac:picMkLst>
        </pc:picChg>
        <pc:picChg chg="del">
          <ac:chgData name="RODRIGUES Georges" userId="af8deb8b-34a6-4734-9e7a-3806b38af733" providerId="ADAL" clId="{C2CBB53C-001F-4A8C-8EE2-1EDF5FFB3232}" dt="2024-12-05T21:24:24.824" v="366" actId="478"/>
          <ac:picMkLst>
            <pc:docMk/>
            <pc:sldMk cId="4165971123" sldId="258"/>
            <ac:picMk id="17" creationId="{B567A1A1-F8A0-443E-BF9B-A8EEF959D009}"/>
          </ac:picMkLst>
        </pc:picChg>
        <pc:picChg chg="del">
          <ac:chgData name="RODRIGUES Georges" userId="af8deb8b-34a6-4734-9e7a-3806b38af733" providerId="ADAL" clId="{C2CBB53C-001F-4A8C-8EE2-1EDF5FFB3232}" dt="2024-12-05T21:24:24.824" v="366" actId="478"/>
          <ac:picMkLst>
            <pc:docMk/>
            <pc:sldMk cId="4165971123" sldId="258"/>
            <ac:picMk id="18" creationId="{9092E552-DB3E-4583-BEBE-B3515C8E1312}"/>
          </ac:picMkLst>
        </pc:picChg>
        <pc:picChg chg="del">
          <ac:chgData name="RODRIGUES Georges" userId="af8deb8b-34a6-4734-9e7a-3806b38af733" providerId="ADAL" clId="{C2CBB53C-001F-4A8C-8EE2-1EDF5FFB3232}" dt="2024-12-05T21:24:24.824" v="366" actId="478"/>
          <ac:picMkLst>
            <pc:docMk/>
            <pc:sldMk cId="4165971123" sldId="258"/>
            <ac:picMk id="20" creationId="{32E79AC4-0EC9-46B6-9CA8-78DA509BB6D3}"/>
          </ac:picMkLst>
        </pc:picChg>
      </pc:sldChg>
      <pc:sldChg chg="addSp delSp modSp add mod">
        <pc:chgData name="RODRIGUES Georges" userId="af8deb8b-34a6-4734-9e7a-3806b38af733" providerId="ADAL" clId="{C2CBB53C-001F-4A8C-8EE2-1EDF5FFB3232}" dt="2024-12-05T21:57:34.926" v="1275" actId="2085"/>
        <pc:sldMkLst>
          <pc:docMk/>
          <pc:sldMk cId="2083629110" sldId="259"/>
        </pc:sldMkLst>
        <pc:spChg chg="add mod ord">
          <ac:chgData name="RODRIGUES Georges" userId="af8deb8b-34a6-4734-9e7a-3806b38af733" providerId="ADAL" clId="{C2CBB53C-001F-4A8C-8EE2-1EDF5FFB3232}" dt="2024-12-05T21:57:34.926" v="1275" actId="2085"/>
          <ac:spMkLst>
            <pc:docMk/>
            <pc:sldMk cId="2083629110" sldId="259"/>
            <ac:spMk id="3" creationId="{EFC59751-02C7-4449-9531-DC8DA9827665}"/>
          </ac:spMkLst>
        </pc:spChg>
        <pc:spChg chg="add mod">
          <ac:chgData name="RODRIGUES Georges" userId="af8deb8b-34a6-4734-9e7a-3806b38af733" providerId="ADAL" clId="{C2CBB53C-001F-4A8C-8EE2-1EDF5FFB3232}" dt="2024-12-05T21:37:22.799" v="635" actId="207"/>
          <ac:spMkLst>
            <pc:docMk/>
            <pc:sldMk cId="2083629110" sldId="259"/>
            <ac:spMk id="6" creationId="{AB777EA7-108D-41BC-8CDB-61ACBDF6246B}"/>
          </ac:spMkLst>
        </pc:spChg>
        <pc:spChg chg="mod">
          <ac:chgData name="RODRIGUES Georges" userId="af8deb8b-34a6-4734-9e7a-3806b38af733" providerId="ADAL" clId="{C2CBB53C-001F-4A8C-8EE2-1EDF5FFB3232}" dt="2024-12-05T21:29:08.196" v="492" actId="20577"/>
          <ac:spMkLst>
            <pc:docMk/>
            <pc:sldMk cId="2083629110" sldId="259"/>
            <ac:spMk id="19" creationId="{C21681D0-DC69-4B62-956A-D4135B83CBCF}"/>
          </ac:spMkLst>
        </pc:spChg>
        <pc:graphicFrameChg chg="add del mod">
          <ac:chgData name="RODRIGUES Georges" userId="af8deb8b-34a6-4734-9e7a-3806b38af733" providerId="ADAL" clId="{C2CBB53C-001F-4A8C-8EE2-1EDF5FFB3232}" dt="2024-12-05T21:56:56.221" v="1270" actId="478"/>
          <ac:graphicFrameMkLst>
            <pc:docMk/>
            <pc:sldMk cId="2083629110" sldId="259"/>
            <ac:graphicFrameMk id="7" creationId="{77671B29-8EB1-4295-A20C-6D2C8D34A715}"/>
          </ac:graphicFrameMkLst>
        </pc:graphicFrameChg>
      </pc:sldChg>
      <pc:sldChg chg="addSp modSp add mod">
        <pc:chgData name="RODRIGUES Georges" userId="af8deb8b-34a6-4734-9e7a-3806b38af733" providerId="ADAL" clId="{C2CBB53C-001F-4A8C-8EE2-1EDF5FFB3232}" dt="2024-12-05T21:57:44.206" v="1277" actId="167"/>
        <pc:sldMkLst>
          <pc:docMk/>
          <pc:sldMk cId="2690620158" sldId="260"/>
        </pc:sldMkLst>
        <pc:spChg chg="add mod">
          <ac:chgData name="RODRIGUES Georges" userId="af8deb8b-34a6-4734-9e7a-3806b38af733" providerId="ADAL" clId="{C2CBB53C-001F-4A8C-8EE2-1EDF5FFB3232}" dt="2024-12-05T21:49:01.858" v="834" actId="20577"/>
          <ac:spMkLst>
            <pc:docMk/>
            <pc:sldMk cId="2690620158" sldId="260"/>
            <ac:spMk id="5" creationId="{138E801A-DF42-48A4-95F1-F043053EFF4F}"/>
          </ac:spMkLst>
        </pc:spChg>
        <pc:spChg chg="add mod ord">
          <ac:chgData name="RODRIGUES Georges" userId="af8deb8b-34a6-4734-9e7a-3806b38af733" providerId="ADAL" clId="{C2CBB53C-001F-4A8C-8EE2-1EDF5FFB3232}" dt="2024-12-05T21:57:44.206" v="1277" actId="167"/>
          <ac:spMkLst>
            <pc:docMk/>
            <pc:sldMk cId="2690620158" sldId="260"/>
            <ac:spMk id="6" creationId="{7F38BF63-31F5-41BB-B414-AF09BD8C7F06}"/>
          </ac:spMkLst>
        </pc:spChg>
        <pc:spChg chg="mod">
          <ac:chgData name="RODRIGUES Georges" userId="af8deb8b-34a6-4734-9e7a-3806b38af733" providerId="ADAL" clId="{C2CBB53C-001F-4A8C-8EE2-1EDF5FFB3232}" dt="2024-12-05T21:29:13.772" v="497" actId="113"/>
          <ac:spMkLst>
            <pc:docMk/>
            <pc:sldMk cId="2690620158" sldId="260"/>
            <ac:spMk id="19" creationId="{C21681D0-DC69-4B62-956A-D4135B83CBCF}"/>
          </ac:spMkLst>
        </pc:spChg>
      </pc:sldChg>
      <pc:sldChg chg="addSp delSp modSp add mod ord">
        <pc:chgData name="RODRIGUES Georges" userId="af8deb8b-34a6-4734-9e7a-3806b38af733" providerId="ADAL" clId="{C2CBB53C-001F-4A8C-8EE2-1EDF5FFB3232}" dt="2024-12-07T14:14:30.293" v="1732" actId="167"/>
        <pc:sldMkLst>
          <pc:docMk/>
          <pc:sldMk cId="1155177719" sldId="261"/>
        </pc:sldMkLst>
        <pc:spChg chg="add del mod ord">
          <ac:chgData name="RODRIGUES Georges" userId="af8deb8b-34a6-4734-9e7a-3806b38af733" providerId="ADAL" clId="{C2CBB53C-001F-4A8C-8EE2-1EDF5FFB3232}" dt="2024-12-05T22:03:33.192" v="1387" actId="478"/>
          <ac:spMkLst>
            <pc:docMk/>
            <pc:sldMk cId="1155177719" sldId="261"/>
            <ac:spMk id="5" creationId="{4EC69382-CCC8-4E4A-9CC7-C02C4377A361}"/>
          </ac:spMkLst>
        </pc:spChg>
        <pc:spChg chg="add del mod ord">
          <ac:chgData name="RODRIGUES Georges" userId="af8deb8b-34a6-4734-9e7a-3806b38af733" providerId="ADAL" clId="{C2CBB53C-001F-4A8C-8EE2-1EDF5FFB3232}" dt="2024-12-05T22:03:43.781" v="1388" actId="478"/>
          <ac:spMkLst>
            <pc:docMk/>
            <pc:sldMk cId="1155177719" sldId="261"/>
            <ac:spMk id="6" creationId="{A8E9DBFF-31DA-4F88-A059-8A6A4E613B9B}"/>
          </ac:spMkLst>
        </pc:spChg>
        <pc:spChg chg="mod">
          <ac:chgData name="RODRIGUES Georges" userId="af8deb8b-34a6-4734-9e7a-3806b38af733" providerId="ADAL" clId="{C2CBB53C-001F-4A8C-8EE2-1EDF5FFB3232}" dt="2024-12-05T21:29:31.910" v="507" actId="113"/>
          <ac:spMkLst>
            <pc:docMk/>
            <pc:sldMk cId="1155177719" sldId="261"/>
            <ac:spMk id="19" creationId="{C21681D0-DC69-4B62-956A-D4135B83CBCF}"/>
          </ac:spMkLst>
        </pc:spChg>
        <pc:graphicFrameChg chg="add mod">
          <ac:chgData name="RODRIGUES Georges" userId="af8deb8b-34a6-4734-9e7a-3806b38af733" providerId="ADAL" clId="{C2CBB53C-001F-4A8C-8EE2-1EDF5FFB3232}" dt="2024-12-05T22:05:47.835" v="1423" actId="1076"/>
          <ac:graphicFrameMkLst>
            <pc:docMk/>
            <pc:sldMk cId="1155177719" sldId="261"/>
            <ac:graphicFrameMk id="7" creationId="{77671B29-8EB1-4295-A20C-6D2C8D34A715}"/>
          </ac:graphicFrameMkLst>
        </pc:graphicFrameChg>
        <pc:picChg chg="add mod ord">
          <ac:chgData name="RODRIGUES Georges" userId="af8deb8b-34a6-4734-9e7a-3806b38af733" providerId="ADAL" clId="{C2CBB53C-001F-4A8C-8EE2-1EDF5FFB3232}" dt="2024-12-07T14:14:30.293" v="1732" actId="167"/>
          <ac:picMkLst>
            <pc:docMk/>
            <pc:sldMk cId="1155177719" sldId="261"/>
            <ac:picMk id="2" creationId="{4D839F8F-D1D1-4AD4-A3D7-820E9F808603}"/>
          </ac:picMkLst>
        </pc:picChg>
      </pc:sldChg>
      <pc:sldChg chg="addSp delSp modSp add mod">
        <pc:chgData name="RODRIGUES Georges" userId="af8deb8b-34a6-4734-9e7a-3806b38af733" providerId="ADAL" clId="{C2CBB53C-001F-4A8C-8EE2-1EDF5FFB3232}" dt="2024-12-07T14:36:08.155" v="1869" actId="27918"/>
        <pc:sldMkLst>
          <pc:docMk/>
          <pc:sldMk cId="2131894061" sldId="262"/>
        </pc:sldMkLst>
        <pc:spChg chg="add del mod ord">
          <ac:chgData name="RODRIGUES Georges" userId="af8deb8b-34a6-4734-9e7a-3806b38af733" providerId="ADAL" clId="{C2CBB53C-001F-4A8C-8EE2-1EDF5FFB3232}" dt="2024-12-05T22:09:19.746" v="1461" actId="478"/>
          <ac:spMkLst>
            <pc:docMk/>
            <pc:sldMk cId="2131894061" sldId="262"/>
            <ac:spMk id="5" creationId="{305C5E82-0441-4E5B-BF4E-C09FF5648362}"/>
          </ac:spMkLst>
        </pc:spChg>
        <pc:spChg chg="add del mod ord">
          <ac:chgData name="RODRIGUES Georges" userId="af8deb8b-34a6-4734-9e7a-3806b38af733" providerId="ADAL" clId="{C2CBB53C-001F-4A8C-8EE2-1EDF5FFB3232}" dt="2024-12-05T22:09:22.214" v="1462" actId="478"/>
          <ac:spMkLst>
            <pc:docMk/>
            <pc:sldMk cId="2131894061" sldId="262"/>
            <ac:spMk id="6" creationId="{EE553951-C70E-4707-8C89-A5FE90A1AD18}"/>
          </ac:spMkLst>
        </pc:spChg>
        <pc:spChg chg="add del mod">
          <ac:chgData name="RODRIGUES Georges" userId="af8deb8b-34a6-4734-9e7a-3806b38af733" providerId="ADAL" clId="{C2CBB53C-001F-4A8C-8EE2-1EDF5FFB3232}" dt="2024-12-05T22:07:24.852" v="1428"/>
          <ac:spMkLst>
            <pc:docMk/>
            <pc:sldMk cId="2131894061" sldId="262"/>
            <ac:spMk id="7" creationId="{4AE1AD39-3013-4622-8528-6E442A4E7846}"/>
          </ac:spMkLst>
        </pc:spChg>
        <pc:spChg chg="add del mod">
          <ac:chgData name="RODRIGUES Georges" userId="af8deb8b-34a6-4734-9e7a-3806b38af733" providerId="ADAL" clId="{C2CBB53C-001F-4A8C-8EE2-1EDF5FFB3232}" dt="2024-12-05T22:07:24.852" v="1428"/>
          <ac:spMkLst>
            <pc:docMk/>
            <pc:sldMk cId="2131894061" sldId="262"/>
            <ac:spMk id="8" creationId="{C9A22BA1-C63C-4E40-A9C9-40A84B9EA522}"/>
          </ac:spMkLst>
        </pc:spChg>
        <pc:spChg chg="mod">
          <ac:chgData name="RODRIGUES Georges" userId="af8deb8b-34a6-4734-9e7a-3806b38af733" providerId="ADAL" clId="{C2CBB53C-001F-4A8C-8EE2-1EDF5FFB3232}" dt="2024-12-05T21:29:46.043" v="514" actId="113"/>
          <ac:spMkLst>
            <pc:docMk/>
            <pc:sldMk cId="2131894061" sldId="262"/>
            <ac:spMk id="19" creationId="{C21681D0-DC69-4B62-956A-D4135B83CBCF}"/>
          </ac:spMkLst>
        </pc:spChg>
        <pc:graphicFrameChg chg="add mod">
          <ac:chgData name="RODRIGUES Georges" userId="af8deb8b-34a6-4734-9e7a-3806b38af733" providerId="ADAL" clId="{C2CBB53C-001F-4A8C-8EE2-1EDF5FFB3232}" dt="2024-12-07T14:25:35.989" v="1784" actId="1076"/>
          <ac:graphicFrameMkLst>
            <pc:docMk/>
            <pc:sldMk cId="2131894061" sldId="262"/>
            <ac:graphicFrameMk id="6" creationId="{754BF06D-B13A-4DEA-AF70-40E05722800F}"/>
          </ac:graphicFrameMkLst>
        </pc:graphicFrameChg>
        <pc:graphicFrameChg chg="add del mod">
          <ac:chgData name="RODRIGUES Georges" userId="af8deb8b-34a6-4734-9e7a-3806b38af733" providerId="ADAL" clId="{C2CBB53C-001F-4A8C-8EE2-1EDF5FFB3232}" dt="2024-12-07T14:25:00.153" v="1769" actId="478"/>
          <ac:graphicFrameMkLst>
            <pc:docMk/>
            <pc:sldMk cId="2131894061" sldId="262"/>
            <ac:graphicFrameMk id="9" creationId="{77671B29-8EB1-4295-A20C-6D2C8D34A715}"/>
          </ac:graphicFrameMkLst>
        </pc:graphicFrameChg>
        <pc:picChg chg="add mod ord">
          <ac:chgData name="RODRIGUES Georges" userId="af8deb8b-34a6-4734-9e7a-3806b38af733" providerId="ADAL" clId="{C2CBB53C-001F-4A8C-8EE2-1EDF5FFB3232}" dt="2024-12-07T14:25:20.727" v="1777" actId="167"/>
          <ac:picMkLst>
            <pc:docMk/>
            <pc:sldMk cId="2131894061" sldId="262"/>
            <ac:picMk id="2" creationId="{3D1B94E7-2D22-4241-88A3-50E5FE404253}"/>
          </ac:picMkLst>
        </pc:picChg>
      </pc:sldChg>
      <pc:sldChg chg="addSp modSp add mod">
        <pc:chgData name="RODRIGUES Georges" userId="af8deb8b-34a6-4734-9e7a-3806b38af733" providerId="ADAL" clId="{C2CBB53C-001F-4A8C-8EE2-1EDF5FFB3232}" dt="2024-12-05T22:13:08.471" v="1498"/>
        <pc:sldMkLst>
          <pc:docMk/>
          <pc:sldMk cId="1630071335" sldId="263"/>
        </pc:sldMkLst>
        <pc:spChg chg="add mod ord">
          <ac:chgData name="RODRIGUES Georges" userId="af8deb8b-34a6-4734-9e7a-3806b38af733" providerId="ADAL" clId="{C2CBB53C-001F-4A8C-8EE2-1EDF5FFB3232}" dt="2024-12-05T22:11:49.546" v="1472" actId="167"/>
          <ac:spMkLst>
            <pc:docMk/>
            <pc:sldMk cId="1630071335" sldId="263"/>
            <ac:spMk id="5" creationId="{D5D0A307-24C5-453C-A6CC-9BFE1E479CD7}"/>
          </ac:spMkLst>
        </pc:spChg>
        <pc:spChg chg="add mod ord">
          <ac:chgData name="RODRIGUES Georges" userId="af8deb8b-34a6-4734-9e7a-3806b38af733" providerId="ADAL" clId="{C2CBB53C-001F-4A8C-8EE2-1EDF5FFB3232}" dt="2024-12-05T22:13:08.471" v="1498"/>
          <ac:spMkLst>
            <pc:docMk/>
            <pc:sldMk cId="1630071335" sldId="263"/>
            <ac:spMk id="6" creationId="{5218FDAB-2663-4BB1-9D62-9DE985D5F648}"/>
          </ac:spMkLst>
        </pc:spChg>
        <pc:spChg chg="mod">
          <ac:chgData name="RODRIGUES Georges" userId="af8deb8b-34a6-4734-9e7a-3806b38af733" providerId="ADAL" clId="{C2CBB53C-001F-4A8C-8EE2-1EDF5FFB3232}" dt="2024-12-05T21:29:59.735" v="521" actId="113"/>
          <ac:spMkLst>
            <pc:docMk/>
            <pc:sldMk cId="1630071335" sldId="263"/>
            <ac:spMk id="19" creationId="{C21681D0-DC69-4B62-956A-D4135B83CBCF}"/>
          </ac:spMkLst>
        </pc:spChg>
      </pc:sldChg>
      <pc:sldChg chg="addSp delSp modSp add mod">
        <pc:chgData name="RODRIGUES Georges" userId="af8deb8b-34a6-4734-9e7a-3806b38af733" providerId="ADAL" clId="{C2CBB53C-001F-4A8C-8EE2-1EDF5FFB3232}" dt="2024-12-07T14:31:36.875" v="1833" actId="1076"/>
        <pc:sldMkLst>
          <pc:docMk/>
          <pc:sldMk cId="2492249693" sldId="264"/>
        </pc:sldMkLst>
        <pc:spChg chg="add del mod ord">
          <ac:chgData name="RODRIGUES Georges" userId="af8deb8b-34a6-4734-9e7a-3806b38af733" providerId="ADAL" clId="{C2CBB53C-001F-4A8C-8EE2-1EDF5FFB3232}" dt="2024-12-05T22:14:48.459" v="1518" actId="478"/>
          <ac:spMkLst>
            <pc:docMk/>
            <pc:sldMk cId="2492249693" sldId="264"/>
            <ac:spMk id="5" creationId="{4CDF3884-CEF8-47AB-8DFC-431A4AF3599E}"/>
          </ac:spMkLst>
        </pc:spChg>
        <pc:spChg chg="add del mod ord">
          <ac:chgData name="RODRIGUES Georges" userId="af8deb8b-34a6-4734-9e7a-3806b38af733" providerId="ADAL" clId="{C2CBB53C-001F-4A8C-8EE2-1EDF5FFB3232}" dt="2024-12-05T22:14:50.847" v="1519" actId="478"/>
          <ac:spMkLst>
            <pc:docMk/>
            <pc:sldMk cId="2492249693" sldId="264"/>
            <ac:spMk id="6" creationId="{16BE2F87-E228-4DD0-8C6F-65CE7AB4C463}"/>
          </ac:spMkLst>
        </pc:spChg>
        <pc:spChg chg="mod">
          <ac:chgData name="RODRIGUES Georges" userId="af8deb8b-34a6-4734-9e7a-3806b38af733" providerId="ADAL" clId="{C2CBB53C-001F-4A8C-8EE2-1EDF5FFB3232}" dt="2024-12-05T21:30:18.898" v="532" actId="113"/>
          <ac:spMkLst>
            <pc:docMk/>
            <pc:sldMk cId="2492249693" sldId="264"/>
            <ac:spMk id="19" creationId="{C21681D0-DC69-4B62-956A-D4135B83CBCF}"/>
          </ac:spMkLst>
        </pc:spChg>
        <pc:graphicFrameChg chg="add del mod">
          <ac:chgData name="RODRIGUES Georges" userId="af8deb8b-34a6-4734-9e7a-3806b38af733" providerId="ADAL" clId="{C2CBB53C-001F-4A8C-8EE2-1EDF5FFB3232}" dt="2024-12-07T14:27:58.926" v="1803" actId="478"/>
          <ac:graphicFrameMkLst>
            <pc:docMk/>
            <pc:sldMk cId="2492249693" sldId="264"/>
            <ac:graphicFrameMk id="7" creationId="{77671B29-8EB1-4295-A20C-6D2C8D34A715}"/>
          </ac:graphicFrameMkLst>
        </pc:graphicFrameChg>
        <pc:picChg chg="add del mod ord">
          <ac:chgData name="RODRIGUES Georges" userId="af8deb8b-34a6-4734-9e7a-3806b38af733" providerId="ADAL" clId="{C2CBB53C-001F-4A8C-8EE2-1EDF5FFB3232}" dt="2024-12-07T14:29:16.049" v="1807" actId="478"/>
          <ac:picMkLst>
            <pc:docMk/>
            <pc:sldMk cId="2492249693" sldId="264"/>
            <ac:picMk id="2" creationId="{14236680-A30A-4994-AE10-7FA3531953E3}"/>
          </ac:picMkLst>
        </pc:picChg>
        <pc:picChg chg="add mod">
          <ac:chgData name="RODRIGUES Georges" userId="af8deb8b-34a6-4734-9e7a-3806b38af733" providerId="ADAL" clId="{C2CBB53C-001F-4A8C-8EE2-1EDF5FFB3232}" dt="2024-12-07T14:31:36.875" v="1833" actId="1076"/>
          <ac:picMkLst>
            <pc:docMk/>
            <pc:sldMk cId="2492249693" sldId="264"/>
            <ac:picMk id="3" creationId="{7EAFE68A-CF21-4BD4-80A1-8FB0EE85EDD0}"/>
          </ac:picMkLst>
        </pc:picChg>
      </pc:sldChg>
      <pc:sldChg chg="addSp delSp modSp add mod">
        <pc:chgData name="RODRIGUES Georges" userId="af8deb8b-34a6-4734-9e7a-3806b38af733" providerId="ADAL" clId="{C2CBB53C-001F-4A8C-8EE2-1EDF5FFB3232}" dt="2024-12-07T14:32:49.155" v="1836" actId="1076"/>
        <pc:sldMkLst>
          <pc:docMk/>
          <pc:sldMk cId="2778477202" sldId="265"/>
        </pc:sldMkLst>
        <pc:spChg chg="add del mod ord">
          <ac:chgData name="RODRIGUES Georges" userId="af8deb8b-34a6-4734-9e7a-3806b38af733" providerId="ADAL" clId="{C2CBB53C-001F-4A8C-8EE2-1EDF5FFB3232}" dt="2024-12-05T22:19:21.629" v="1551" actId="478"/>
          <ac:spMkLst>
            <pc:docMk/>
            <pc:sldMk cId="2778477202" sldId="265"/>
            <ac:spMk id="5" creationId="{CC43CD5F-85DA-47AB-91F0-AFD8B28FC65F}"/>
          </ac:spMkLst>
        </pc:spChg>
        <pc:spChg chg="add del mod ord">
          <ac:chgData name="RODRIGUES Georges" userId="af8deb8b-34a6-4734-9e7a-3806b38af733" providerId="ADAL" clId="{C2CBB53C-001F-4A8C-8EE2-1EDF5FFB3232}" dt="2024-12-05T22:19:23.539" v="1552" actId="478"/>
          <ac:spMkLst>
            <pc:docMk/>
            <pc:sldMk cId="2778477202" sldId="265"/>
            <ac:spMk id="6" creationId="{AE3027CE-F21D-4E41-A51A-5A9E0C49E18D}"/>
          </ac:spMkLst>
        </pc:spChg>
        <pc:spChg chg="mod">
          <ac:chgData name="RODRIGUES Georges" userId="af8deb8b-34a6-4734-9e7a-3806b38af733" providerId="ADAL" clId="{C2CBB53C-001F-4A8C-8EE2-1EDF5FFB3232}" dt="2024-12-05T21:30:34.887" v="539" actId="113"/>
          <ac:spMkLst>
            <pc:docMk/>
            <pc:sldMk cId="2778477202" sldId="265"/>
            <ac:spMk id="19" creationId="{C21681D0-DC69-4B62-956A-D4135B83CBCF}"/>
          </ac:spMkLst>
        </pc:spChg>
        <pc:graphicFrameChg chg="add del mod">
          <ac:chgData name="RODRIGUES Georges" userId="af8deb8b-34a6-4734-9e7a-3806b38af733" providerId="ADAL" clId="{C2CBB53C-001F-4A8C-8EE2-1EDF5FFB3232}" dt="2024-12-07T14:27:32.875" v="1795" actId="478"/>
          <ac:graphicFrameMkLst>
            <pc:docMk/>
            <pc:sldMk cId="2778477202" sldId="265"/>
            <ac:graphicFrameMk id="6" creationId="{754BF06D-B13A-4DEA-AF70-40E05722800F}"/>
          </ac:graphicFrameMkLst>
        </pc:graphicFrameChg>
        <pc:graphicFrameChg chg="add del mod">
          <ac:chgData name="RODRIGUES Georges" userId="af8deb8b-34a6-4734-9e7a-3806b38af733" providerId="ADAL" clId="{C2CBB53C-001F-4A8C-8EE2-1EDF5FFB3232}" dt="2024-12-07T14:27:52.278" v="1801" actId="478"/>
          <ac:graphicFrameMkLst>
            <pc:docMk/>
            <pc:sldMk cId="2778477202" sldId="265"/>
            <ac:graphicFrameMk id="7" creationId="{77671B29-8EB1-4295-A20C-6D2C8D34A715}"/>
          </ac:graphicFrameMkLst>
        </pc:graphicFrameChg>
        <pc:graphicFrameChg chg="add del mod">
          <ac:chgData name="RODRIGUES Georges" userId="af8deb8b-34a6-4734-9e7a-3806b38af733" providerId="ADAL" clId="{C2CBB53C-001F-4A8C-8EE2-1EDF5FFB3232}" dt="2024-12-07T14:31:21.542" v="1823" actId="478"/>
          <ac:graphicFrameMkLst>
            <pc:docMk/>
            <pc:sldMk cId="2778477202" sldId="265"/>
            <ac:graphicFrameMk id="9" creationId="{754BF06D-B13A-4DEA-AF70-40E05722800F}"/>
          </ac:graphicFrameMkLst>
        </pc:graphicFrameChg>
        <pc:picChg chg="add del mod ord">
          <ac:chgData name="RODRIGUES Georges" userId="af8deb8b-34a6-4734-9e7a-3806b38af733" providerId="ADAL" clId="{C2CBB53C-001F-4A8C-8EE2-1EDF5FFB3232}" dt="2024-12-07T14:31:16.065" v="1818" actId="478"/>
          <ac:picMkLst>
            <pc:docMk/>
            <pc:sldMk cId="2778477202" sldId="265"/>
            <ac:picMk id="2" creationId="{E38C4162-E0CC-4608-937B-06444CE5A002}"/>
          </ac:picMkLst>
        </pc:picChg>
        <pc:picChg chg="add del">
          <ac:chgData name="RODRIGUES Georges" userId="af8deb8b-34a6-4734-9e7a-3806b38af733" providerId="ADAL" clId="{C2CBB53C-001F-4A8C-8EE2-1EDF5FFB3232}" dt="2024-12-07T14:27:44.870" v="1799"/>
          <ac:picMkLst>
            <pc:docMk/>
            <pc:sldMk cId="2778477202" sldId="265"/>
            <ac:picMk id="3" creationId="{53D3928F-CB41-4D94-977B-C7629460CBE8}"/>
          </ac:picMkLst>
        </pc:picChg>
        <pc:picChg chg="add del mod">
          <ac:chgData name="RODRIGUES Georges" userId="af8deb8b-34a6-4734-9e7a-3806b38af733" providerId="ADAL" clId="{C2CBB53C-001F-4A8C-8EE2-1EDF5FFB3232}" dt="2024-12-07T14:32:45.062" v="1834" actId="478"/>
          <ac:picMkLst>
            <pc:docMk/>
            <pc:sldMk cId="2778477202" sldId="265"/>
            <ac:picMk id="4" creationId="{C26713F5-09CB-4D34-B485-90B9D9FD226A}"/>
          </ac:picMkLst>
        </pc:picChg>
        <pc:picChg chg="add mod">
          <ac:chgData name="RODRIGUES Georges" userId="af8deb8b-34a6-4734-9e7a-3806b38af733" providerId="ADAL" clId="{C2CBB53C-001F-4A8C-8EE2-1EDF5FFB3232}" dt="2024-12-07T14:32:49.155" v="1836" actId="1076"/>
          <ac:picMkLst>
            <pc:docMk/>
            <pc:sldMk cId="2778477202" sldId="265"/>
            <ac:picMk id="5" creationId="{A26F3BF7-BD0F-471C-AD94-12A9395D8588}"/>
          </ac:picMkLst>
        </pc:picChg>
      </pc:sldChg>
      <pc:sldChg chg="addSp modSp add mod">
        <pc:chgData name="RODRIGUES Georges" userId="af8deb8b-34a6-4734-9e7a-3806b38af733" providerId="ADAL" clId="{C2CBB53C-001F-4A8C-8EE2-1EDF5FFB3232}" dt="2024-12-05T22:23:14.465" v="1616" actId="20577"/>
        <pc:sldMkLst>
          <pc:docMk/>
          <pc:sldMk cId="172003507" sldId="266"/>
        </pc:sldMkLst>
        <pc:spChg chg="add mod ord">
          <ac:chgData name="RODRIGUES Georges" userId="af8deb8b-34a6-4734-9e7a-3806b38af733" providerId="ADAL" clId="{C2CBB53C-001F-4A8C-8EE2-1EDF5FFB3232}" dt="2024-12-05T22:22:13.227" v="1585" actId="167"/>
          <ac:spMkLst>
            <pc:docMk/>
            <pc:sldMk cId="172003507" sldId="266"/>
            <ac:spMk id="5" creationId="{78546AA4-2B8B-4697-8128-83C415B32E33}"/>
          </ac:spMkLst>
        </pc:spChg>
        <pc:spChg chg="add mod ord">
          <ac:chgData name="RODRIGUES Georges" userId="af8deb8b-34a6-4734-9e7a-3806b38af733" providerId="ADAL" clId="{C2CBB53C-001F-4A8C-8EE2-1EDF5FFB3232}" dt="2024-12-05T22:23:14.465" v="1616" actId="20577"/>
          <ac:spMkLst>
            <pc:docMk/>
            <pc:sldMk cId="172003507" sldId="266"/>
            <ac:spMk id="6" creationId="{ACBBA87F-8654-4F21-A29E-0AD027AC6D20}"/>
          </ac:spMkLst>
        </pc:spChg>
        <pc:spChg chg="mod">
          <ac:chgData name="RODRIGUES Georges" userId="af8deb8b-34a6-4734-9e7a-3806b38af733" providerId="ADAL" clId="{C2CBB53C-001F-4A8C-8EE2-1EDF5FFB3232}" dt="2024-12-05T21:30:49.110" v="550" actId="113"/>
          <ac:spMkLst>
            <pc:docMk/>
            <pc:sldMk cId="172003507" sldId="266"/>
            <ac:spMk id="19" creationId="{C21681D0-DC69-4B62-956A-D4135B83CBCF}"/>
          </ac:spMkLst>
        </pc:spChg>
      </pc:sldChg>
      <pc:sldChg chg="addSp delSp modSp add mod">
        <pc:chgData name="RODRIGUES Georges" userId="af8deb8b-34a6-4734-9e7a-3806b38af733" providerId="ADAL" clId="{C2CBB53C-001F-4A8C-8EE2-1EDF5FFB3232}" dt="2024-12-07T14:34:35.616" v="1856" actId="1076"/>
        <pc:sldMkLst>
          <pc:docMk/>
          <pc:sldMk cId="3328689213" sldId="267"/>
        </pc:sldMkLst>
        <pc:spChg chg="add del mod">
          <ac:chgData name="RODRIGUES Georges" userId="af8deb8b-34a6-4734-9e7a-3806b38af733" providerId="ADAL" clId="{C2CBB53C-001F-4A8C-8EE2-1EDF5FFB3232}" dt="2024-12-05T22:24:18.557" v="1632" actId="478"/>
          <ac:spMkLst>
            <pc:docMk/>
            <pc:sldMk cId="3328689213" sldId="267"/>
            <ac:spMk id="5" creationId="{CDE97174-83A7-4D55-8B8D-E5410FF5860C}"/>
          </ac:spMkLst>
        </pc:spChg>
        <pc:spChg chg="add del mod">
          <ac:chgData name="RODRIGUES Georges" userId="af8deb8b-34a6-4734-9e7a-3806b38af733" providerId="ADAL" clId="{C2CBB53C-001F-4A8C-8EE2-1EDF5FFB3232}" dt="2024-12-05T22:24:27.872" v="1634" actId="478"/>
          <ac:spMkLst>
            <pc:docMk/>
            <pc:sldMk cId="3328689213" sldId="267"/>
            <ac:spMk id="6" creationId="{42AEE106-3281-4C70-BC48-C4D54DB63AE8}"/>
          </ac:spMkLst>
        </pc:spChg>
        <pc:spChg chg="mod">
          <ac:chgData name="RODRIGUES Georges" userId="af8deb8b-34a6-4734-9e7a-3806b38af733" providerId="ADAL" clId="{C2CBB53C-001F-4A8C-8EE2-1EDF5FFB3232}" dt="2024-12-05T21:30:59.844" v="557" actId="113"/>
          <ac:spMkLst>
            <pc:docMk/>
            <pc:sldMk cId="3328689213" sldId="267"/>
            <ac:spMk id="19" creationId="{C21681D0-DC69-4B62-956A-D4135B83CBCF}"/>
          </ac:spMkLst>
        </pc:spChg>
        <pc:graphicFrameChg chg="add del mod">
          <ac:chgData name="RODRIGUES Georges" userId="af8deb8b-34a6-4734-9e7a-3806b38af733" providerId="ADAL" clId="{C2CBB53C-001F-4A8C-8EE2-1EDF5FFB3232}" dt="2024-12-05T22:27:18.532" v="1660" actId="478"/>
          <ac:graphicFrameMkLst>
            <pc:docMk/>
            <pc:sldMk cId="3328689213" sldId="267"/>
            <ac:graphicFrameMk id="7" creationId="{77671B29-8EB1-4295-A20C-6D2C8D34A715}"/>
          </ac:graphicFrameMkLst>
        </pc:graphicFrameChg>
        <pc:graphicFrameChg chg="add del mod">
          <ac:chgData name="RODRIGUES Georges" userId="af8deb8b-34a6-4734-9e7a-3806b38af733" providerId="ADAL" clId="{C2CBB53C-001F-4A8C-8EE2-1EDF5FFB3232}" dt="2024-12-07T14:34:22.669" v="1847" actId="478"/>
          <ac:graphicFrameMkLst>
            <pc:docMk/>
            <pc:sldMk cId="3328689213" sldId="267"/>
            <ac:graphicFrameMk id="8" creationId="{77671B29-8EB1-4295-A20C-6D2C8D34A715}"/>
          </ac:graphicFrameMkLst>
        </pc:graphicFrameChg>
        <pc:picChg chg="add mod">
          <ac:chgData name="RODRIGUES Georges" userId="af8deb8b-34a6-4734-9e7a-3806b38af733" providerId="ADAL" clId="{C2CBB53C-001F-4A8C-8EE2-1EDF5FFB3232}" dt="2024-12-07T14:34:35.616" v="1856" actId="1076"/>
          <ac:picMkLst>
            <pc:docMk/>
            <pc:sldMk cId="3328689213" sldId="267"/>
            <ac:picMk id="2" creationId="{1641146B-6EEF-43B9-A12C-2980227EDC8A}"/>
          </ac:picMkLst>
        </pc:picChg>
      </pc:sldChg>
      <pc:sldChg chg="addSp delSp modSp add mod">
        <pc:chgData name="RODRIGUES Georges" userId="af8deb8b-34a6-4734-9e7a-3806b38af733" providerId="ADAL" clId="{C2CBB53C-001F-4A8C-8EE2-1EDF5FFB3232}" dt="2024-12-07T14:35:14.391" v="1868" actId="1076"/>
        <pc:sldMkLst>
          <pc:docMk/>
          <pc:sldMk cId="1218444245" sldId="268"/>
        </pc:sldMkLst>
        <pc:spChg chg="mod">
          <ac:chgData name="RODRIGUES Georges" userId="af8deb8b-34a6-4734-9e7a-3806b38af733" providerId="ADAL" clId="{C2CBB53C-001F-4A8C-8EE2-1EDF5FFB3232}" dt="2024-12-05T21:31:07.193" v="564" actId="113"/>
          <ac:spMkLst>
            <pc:docMk/>
            <pc:sldMk cId="1218444245" sldId="268"/>
            <ac:spMk id="19" creationId="{C21681D0-DC69-4B62-956A-D4135B83CBCF}"/>
          </ac:spMkLst>
        </pc:spChg>
        <pc:graphicFrameChg chg="add del mod">
          <ac:chgData name="RODRIGUES Georges" userId="af8deb8b-34a6-4734-9e7a-3806b38af733" providerId="ADAL" clId="{C2CBB53C-001F-4A8C-8EE2-1EDF5FFB3232}" dt="2024-12-07T14:35:02.535" v="1857" actId="478"/>
          <ac:graphicFrameMkLst>
            <pc:docMk/>
            <pc:sldMk cId="1218444245" sldId="268"/>
            <ac:graphicFrameMk id="5" creationId="{77671B29-8EB1-4295-A20C-6D2C8D34A715}"/>
          </ac:graphicFrameMkLst>
        </pc:graphicFrameChg>
        <pc:picChg chg="add mod">
          <ac:chgData name="RODRIGUES Georges" userId="af8deb8b-34a6-4734-9e7a-3806b38af733" providerId="ADAL" clId="{C2CBB53C-001F-4A8C-8EE2-1EDF5FFB3232}" dt="2024-12-07T14:35:14.391" v="1868" actId="1076"/>
          <ac:picMkLst>
            <pc:docMk/>
            <pc:sldMk cId="1218444245" sldId="268"/>
            <ac:picMk id="2" creationId="{0BB663A1-BED3-4093-8F4B-BA69B4276B84}"/>
          </ac:picMkLst>
        </pc:picChg>
      </pc:sldChg>
      <pc:sldChg chg="addSp modSp add mod">
        <pc:chgData name="RODRIGUES Georges" userId="af8deb8b-34a6-4734-9e7a-3806b38af733" providerId="ADAL" clId="{C2CBB53C-001F-4A8C-8EE2-1EDF5FFB3232}" dt="2024-12-05T21:57:49.019" v="1279" actId="167"/>
        <pc:sldMkLst>
          <pc:docMk/>
          <pc:sldMk cId="696736009" sldId="269"/>
        </pc:sldMkLst>
        <pc:spChg chg="mod">
          <ac:chgData name="RODRIGUES Georges" userId="af8deb8b-34a6-4734-9e7a-3806b38af733" providerId="ADAL" clId="{C2CBB53C-001F-4A8C-8EE2-1EDF5FFB3232}" dt="2024-12-05T21:49:08.088" v="835" actId="20577"/>
          <ac:spMkLst>
            <pc:docMk/>
            <pc:sldMk cId="696736009" sldId="269"/>
            <ac:spMk id="5" creationId="{138E801A-DF42-48A4-95F1-F043053EFF4F}"/>
          </ac:spMkLst>
        </pc:spChg>
        <pc:spChg chg="add mod ord">
          <ac:chgData name="RODRIGUES Georges" userId="af8deb8b-34a6-4734-9e7a-3806b38af733" providerId="ADAL" clId="{C2CBB53C-001F-4A8C-8EE2-1EDF5FFB3232}" dt="2024-12-05T21:57:49.019" v="1279" actId="167"/>
          <ac:spMkLst>
            <pc:docMk/>
            <pc:sldMk cId="696736009" sldId="269"/>
            <ac:spMk id="6" creationId="{7A32E055-8C35-44C4-BDDD-1CD90F877D3B}"/>
          </ac:spMkLst>
        </pc:spChg>
      </pc:sldChg>
      <pc:sldChg chg="new add del">
        <pc:chgData name="RODRIGUES Georges" userId="af8deb8b-34a6-4734-9e7a-3806b38af733" providerId="ADAL" clId="{C2CBB53C-001F-4A8C-8EE2-1EDF5FFB3232}" dt="2024-12-05T21:44:07.949" v="678" actId="680"/>
        <pc:sldMkLst>
          <pc:docMk/>
          <pc:sldMk cId="2911018517" sldId="269"/>
        </pc:sldMkLst>
      </pc:sldChg>
      <pc:sldChg chg="addSp delSp modSp add mod ord">
        <pc:chgData name="RODRIGUES Georges" userId="af8deb8b-34a6-4734-9e7a-3806b38af733" providerId="ADAL" clId="{C2CBB53C-001F-4A8C-8EE2-1EDF5FFB3232}" dt="2024-12-05T21:58:28.750" v="1298" actId="1076"/>
        <pc:sldMkLst>
          <pc:docMk/>
          <pc:sldMk cId="1540599580" sldId="270"/>
        </pc:sldMkLst>
        <pc:spChg chg="add del mod">
          <ac:chgData name="RODRIGUES Georges" userId="af8deb8b-34a6-4734-9e7a-3806b38af733" providerId="ADAL" clId="{C2CBB53C-001F-4A8C-8EE2-1EDF5FFB3232}" dt="2024-12-05T21:49:57.865" v="840"/>
          <ac:spMkLst>
            <pc:docMk/>
            <pc:sldMk cId="1540599580" sldId="270"/>
            <ac:spMk id="2" creationId="{30AA9738-3976-4801-B259-F40AC56F6513}"/>
          </ac:spMkLst>
        </pc:spChg>
        <pc:spChg chg="add mod">
          <ac:chgData name="RODRIGUES Georges" userId="af8deb8b-34a6-4734-9e7a-3806b38af733" providerId="ADAL" clId="{C2CBB53C-001F-4A8C-8EE2-1EDF5FFB3232}" dt="2024-12-05T21:58:28.750" v="1298" actId="1076"/>
          <ac:spMkLst>
            <pc:docMk/>
            <pc:sldMk cId="1540599580" sldId="270"/>
            <ac:spMk id="3" creationId="{335717D8-B76B-4B0D-966D-9015BFA07BDF}"/>
          </ac:spMkLst>
        </pc:spChg>
        <pc:spChg chg="del">
          <ac:chgData name="RODRIGUES Georges" userId="af8deb8b-34a6-4734-9e7a-3806b38af733" providerId="ADAL" clId="{C2CBB53C-001F-4A8C-8EE2-1EDF5FFB3232}" dt="2024-12-05T21:49:43.280" v="837" actId="478"/>
          <ac:spMkLst>
            <pc:docMk/>
            <pc:sldMk cId="1540599580" sldId="270"/>
            <ac:spMk id="5" creationId="{138E801A-DF42-48A4-95F1-F043053EFF4F}"/>
          </ac:spMkLst>
        </pc:spChg>
      </pc:sldChg>
      <pc:sldChg chg="add del">
        <pc:chgData name="RODRIGUES Georges" userId="af8deb8b-34a6-4734-9e7a-3806b38af733" providerId="ADAL" clId="{C2CBB53C-001F-4A8C-8EE2-1EDF5FFB3232}" dt="2024-12-05T21:47:02.419" v="734"/>
        <pc:sldMkLst>
          <pc:docMk/>
          <pc:sldMk cId="3435300199" sldId="270"/>
        </pc:sldMkLst>
      </pc:sldChg>
      <pc:sldChg chg="addSp delSp modSp add mod ord">
        <pc:chgData name="RODRIGUES Georges" userId="af8deb8b-34a6-4734-9e7a-3806b38af733" providerId="ADAL" clId="{C2CBB53C-001F-4A8C-8EE2-1EDF5FFB3232}" dt="2024-12-07T14:37:33.035" v="1874" actId="478"/>
        <pc:sldMkLst>
          <pc:docMk/>
          <pc:sldMk cId="2077017831" sldId="271"/>
        </pc:sldMkLst>
        <pc:spChg chg="add del">
          <ac:chgData name="RODRIGUES Georges" userId="af8deb8b-34a6-4734-9e7a-3806b38af733" providerId="ADAL" clId="{C2CBB53C-001F-4A8C-8EE2-1EDF5FFB3232}" dt="2024-12-05T21:56:33.893" v="1264" actId="478"/>
          <ac:spMkLst>
            <pc:docMk/>
            <pc:sldMk cId="2077017831" sldId="271"/>
            <ac:spMk id="6" creationId="{AB777EA7-108D-41BC-8CDB-61ACBDF6246B}"/>
          </ac:spMkLst>
        </pc:spChg>
        <pc:graphicFrameChg chg="del mod">
          <ac:chgData name="RODRIGUES Georges" userId="af8deb8b-34a6-4734-9e7a-3806b38af733" providerId="ADAL" clId="{C2CBB53C-001F-4A8C-8EE2-1EDF5FFB3232}" dt="2024-12-07T14:37:33.035" v="1874" actId="478"/>
          <ac:graphicFrameMkLst>
            <pc:docMk/>
            <pc:sldMk cId="2077017831" sldId="271"/>
            <ac:graphicFrameMk id="7" creationId="{77671B29-8EB1-4295-A20C-6D2C8D34A715}"/>
          </ac:graphicFrameMkLst>
        </pc:graphicFrameChg>
        <pc:picChg chg="add mod ord">
          <ac:chgData name="RODRIGUES Georges" userId="af8deb8b-34a6-4734-9e7a-3806b38af733" providerId="ADAL" clId="{C2CBB53C-001F-4A8C-8EE2-1EDF5FFB3232}" dt="2024-12-07T14:37:26.998" v="1872" actId="167"/>
          <ac:picMkLst>
            <pc:docMk/>
            <pc:sldMk cId="2077017831" sldId="271"/>
            <ac:picMk id="2" creationId="{0EC77FAE-28DC-4599-AF2E-CC3D36A62BBC}"/>
          </ac:picMkLst>
        </pc:picChg>
      </pc:sldChg>
      <pc:sldChg chg="modSp add mod">
        <pc:chgData name="RODRIGUES Georges" userId="af8deb8b-34a6-4734-9e7a-3806b38af733" providerId="ADAL" clId="{C2CBB53C-001F-4A8C-8EE2-1EDF5FFB3232}" dt="2024-12-05T22:07:07.427" v="1424" actId="403"/>
        <pc:sldMkLst>
          <pc:docMk/>
          <pc:sldMk cId="2244871472" sldId="272"/>
        </pc:sldMkLst>
        <pc:spChg chg="mod">
          <ac:chgData name="RODRIGUES Georges" userId="af8deb8b-34a6-4734-9e7a-3806b38af733" providerId="ADAL" clId="{C2CBB53C-001F-4A8C-8EE2-1EDF5FFB3232}" dt="2024-12-05T22:07:07.427" v="1424" actId="403"/>
          <ac:spMkLst>
            <pc:docMk/>
            <pc:sldMk cId="2244871472" sldId="272"/>
            <ac:spMk id="6" creationId="{A8E9DBFF-31DA-4F88-A059-8A6A4E613B9B}"/>
          </ac:spMkLst>
        </pc:spChg>
      </pc:sldChg>
      <pc:sldChg chg="add">
        <pc:chgData name="RODRIGUES Georges" userId="af8deb8b-34a6-4734-9e7a-3806b38af733" providerId="ADAL" clId="{C2CBB53C-001F-4A8C-8EE2-1EDF5FFB3232}" dt="2024-12-05T22:09:17.215" v="1460"/>
        <pc:sldMkLst>
          <pc:docMk/>
          <pc:sldMk cId="516795962" sldId="273"/>
        </pc:sldMkLst>
      </pc:sldChg>
      <pc:sldChg chg="addSp delSp modSp add mod ord">
        <pc:chgData name="RODRIGUES Georges" userId="af8deb8b-34a6-4734-9e7a-3806b38af733" providerId="ADAL" clId="{C2CBB53C-001F-4A8C-8EE2-1EDF5FFB3232}" dt="2024-12-07T14:28:04.395" v="1805" actId="478"/>
        <pc:sldMkLst>
          <pc:docMk/>
          <pc:sldMk cId="2856419053" sldId="274"/>
        </pc:sldMkLst>
        <pc:spChg chg="del">
          <ac:chgData name="RODRIGUES Georges" userId="af8deb8b-34a6-4734-9e7a-3806b38af733" providerId="ADAL" clId="{C2CBB53C-001F-4A8C-8EE2-1EDF5FFB3232}" dt="2024-12-05T22:13:13.920" v="1501" actId="478"/>
          <ac:spMkLst>
            <pc:docMk/>
            <pc:sldMk cId="2856419053" sldId="274"/>
            <ac:spMk id="5" creationId="{D5D0A307-24C5-453C-A6CC-9BFE1E479CD7}"/>
          </ac:spMkLst>
        </pc:spChg>
        <pc:spChg chg="del">
          <ac:chgData name="RODRIGUES Georges" userId="af8deb8b-34a6-4734-9e7a-3806b38af733" providerId="ADAL" clId="{C2CBB53C-001F-4A8C-8EE2-1EDF5FFB3232}" dt="2024-12-05T22:13:15.920" v="1502" actId="478"/>
          <ac:spMkLst>
            <pc:docMk/>
            <pc:sldMk cId="2856419053" sldId="274"/>
            <ac:spMk id="6" creationId="{5218FDAB-2663-4BB1-9D62-9DE985D5F648}"/>
          </ac:spMkLst>
        </pc:spChg>
        <pc:graphicFrameChg chg="add del mod">
          <ac:chgData name="RODRIGUES Georges" userId="af8deb8b-34a6-4734-9e7a-3806b38af733" providerId="ADAL" clId="{C2CBB53C-001F-4A8C-8EE2-1EDF5FFB3232}" dt="2024-12-07T14:23:28.479" v="1768" actId="478"/>
          <ac:graphicFrameMkLst>
            <pc:docMk/>
            <pc:sldMk cId="2856419053" sldId="274"/>
            <ac:graphicFrameMk id="7" creationId="{77671B29-8EB1-4295-A20C-6D2C8D34A715}"/>
          </ac:graphicFrameMkLst>
        </pc:graphicFrameChg>
        <pc:picChg chg="add del mod ord">
          <ac:chgData name="RODRIGUES Georges" userId="af8deb8b-34a6-4734-9e7a-3806b38af733" providerId="ADAL" clId="{C2CBB53C-001F-4A8C-8EE2-1EDF5FFB3232}" dt="2024-12-07T14:28:04.395" v="1805" actId="478"/>
          <ac:picMkLst>
            <pc:docMk/>
            <pc:sldMk cId="2856419053" sldId="274"/>
            <ac:picMk id="2" creationId="{0657A7B6-E093-424F-875E-DD3615713B15}"/>
          </ac:picMkLst>
        </pc:picChg>
      </pc:sldChg>
      <pc:sldChg chg="modSp add mod">
        <pc:chgData name="RODRIGUES Georges" userId="af8deb8b-34a6-4734-9e7a-3806b38af733" providerId="ADAL" clId="{C2CBB53C-001F-4A8C-8EE2-1EDF5FFB3232}" dt="2024-12-05T22:17:28.665" v="1536" actId="207"/>
        <pc:sldMkLst>
          <pc:docMk/>
          <pc:sldMk cId="3972625059" sldId="275"/>
        </pc:sldMkLst>
        <pc:spChg chg="mod">
          <ac:chgData name="RODRIGUES Georges" userId="af8deb8b-34a6-4734-9e7a-3806b38af733" providerId="ADAL" clId="{C2CBB53C-001F-4A8C-8EE2-1EDF5FFB3232}" dt="2024-12-05T22:17:28.665" v="1536" actId="207"/>
          <ac:spMkLst>
            <pc:docMk/>
            <pc:sldMk cId="3972625059" sldId="275"/>
            <ac:spMk id="6" creationId="{16BE2F87-E228-4DD0-8C6F-65CE7AB4C463}"/>
          </ac:spMkLst>
        </pc:spChg>
      </pc:sldChg>
      <pc:sldChg chg="modSp add mod">
        <pc:chgData name="RODRIGUES Georges" userId="af8deb8b-34a6-4734-9e7a-3806b38af733" providerId="ADAL" clId="{C2CBB53C-001F-4A8C-8EE2-1EDF5FFB3232}" dt="2024-12-05T22:20:22.291" v="1575" actId="207"/>
        <pc:sldMkLst>
          <pc:docMk/>
          <pc:sldMk cId="90820101" sldId="276"/>
        </pc:sldMkLst>
        <pc:spChg chg="mod">
          <ac:chgData name="RODRIGUES Georges" userId="af8deb8b-34a6-4734-9e7a-3806b38af733" providerId="ADAL" clId="{C2CBB53C-001F-4A8C-8EE2-1EDF5FFB3232}" dt="2024-12-05T22:20:22.291" v="1575" actId="207"/>
          <ac:spMkLst>
            <pc:docMk/>
            <pc:sldMk cId="90820101" sldId="276"/>
            <ac:spMk id="6" creationId="{AE3027CE-F21D-4E41-A51A-5A9E0C49E18D}"/>
          </ac:spMkLst>
        </pc:spChg>
      </pc:sldChg>
      <pc:sldChg chg="addSp delSp modSp add mod ord">
        <pc:chgData name="RODRIGUES Georges" userId="af8deb8b-34a6-4734-9e7a-3806b38af733" providerId="ADAL" clId="{C2CBB53C-001F-4A8C-8EE2-1EDF5FFB3232}" dt="2024-12-07T14:33:21.734" v="1846" actId="1076"/>
        <pc:sldMkLst>
          <pc:docMk/>
          <pc:sldMk cId="2649193709" sldId="277"/>
        </pc:sldMkLst>
        <pc:spChg chg="del">
          <ac:chgData name="RODRIGUES Georges" userId="af8deb8b-34a6-4734-9e7a-3806b38af733" providerId="ADAL" clId="{C2CBB53C-001F-4A8C-8EE2-1EDF5FFB3232}" dt="2024-12-05T22:22:15.983" v="1591" actId="478"/>
          <ac:spMkLst>
            <pc:docMk/>
            <pc:sldMk cId="2649193709" sldId="277"/>
            <ac:spMk id="5" creationId="{78546AA4-2B8B-4697-8128-83C415B32E33}"/>
          </ac:spMkLst>
        </pc:spChg>
        <pc:spChg chg="del">
          <ac:chgData name="RODRIGUES Georges" userId="af8deb8b-34a6-4734-9e7a-3806b38af733" providerId="ADAL" clId="{C2CBB53C-001F-4A8C-8EE2-1EDF5FFB3232}" dt="2024-12-05T22:22:18.267" v="1592" actId="478"/>
          <ac:spMkLst>
            <pc:docMk/>
            <pc:sldMk cId="2649193709" sldId="277"/>
            <ac:spMk id="6" creationId="{ACBBA87F-8654-4F21-A29E-0AD027AC6D20}"/>
          </ac:spMkLst>
        </pc:spChg>
        <pc:graphicFrameChg chg="add del mod">
          <ac:chgData name="RODRIGUES Georges" userId="af8deb8b-34a6-4734-9e7a-3806b38af733" providerId="ADAL" clId="{C2CBB53C-001F-4A8C-8EE2-1EDF5FFB3232}" dt="2024-12-07T14:33:11.750" v="1837" actId="478"/>
          <ac:graphicFrameMkLst>
            <pc:docMk/>
            <pc:sldMk cId="2649193709" sldId="277"/>
            <ac:graphicFrameMk id="7" creationId="{77671B29-8EB1-4295-A20C-6D2C8D34A715}"/>
          </ac:graphicFrameMkLst>
        </pc:graphicFrameChg>
        <pc:picChg chg="add mod">
          <ac:chgData name="RODRIGUES Georges" userId="af8deb8b-34a6-4734-9e7a-3806b38af733" providerId="ADAL" clId="{C2CBB53C-001F-4A8C-8EE2-1EDF5FFB3232}" dt="2024-12-07T14:33:21.734" v="1846" actId="1076"/>
          <ac:picMkLst>
            <pc:docMk/>
            <pc:sldMk cId="2649193709" sldId="277"/>
            <ac:picMk id="2" creationId="{56F7B3CB-3D47-4D3A-91F3-92E771F3F1DE}"/>
          </ac:picMkLst>
        </pc:picChg>
      </pc:sldChg>
      <pc:sldChg chg="modSp add mod">
        <pc:chgData name="RODRIGUES Georges" userId="af8deb8b-34a6-4734-9e7a-3806b38af733" providerId="ADAL" clId="{C2CBB53C-001F-4A8C-8EE2-1EDF5FFB3232}" dt="2024-12-05T22:26:10.319" v="1651" actId="207"/>
        <pc:sldMkLst>
          <pc:docMk/>
          <pc:sldMk cId="434561570" sldId="278"/>
        </pc:sldMkLst>
        <pc:spChg chg="ord">
          <ac:chgData name="RODRIGUES Georges" userId="af8deb8b-34a6-4734-9e7a-3806b38af733" providerId="ADAL" clId="{C2CBB53C-001F-4A8C-8EE2-1EDF5FFB3232}" dt="2024-12-05T22:24:25.080" v="1633" actId="167"/>
          <ac:spMkLst>
            <pc:docMk/>
            <pc:sldMk cId="434561570" sldId="278"/>
            <ac:spMk id="5" creationId="{CDE97174-83A7-4D55-8B8D-E5410FF5860C}"/>
          </ac:spMkLst>
        </pc:spChg>
        <pc:spChg chg="mod ord">
          <ac:chgData name="RODRIGUES Georges" userId="af8deb8b-34a6-4734-9e7a-3806b38af733" providerId="ADAL" clId="{C2CBB53C-001F-4A8C-8EE2-1EDF5FFB3232}" dt="2024-12-05T22:26:10.319" v="1651" actId="207"/>
          <ac:spMkLst>
            <pc:docMk/>
            <pc:sldMk cId="434561570" sldId="278"/>
            <ac:spMk id="6" creationId="{42AEE106-3281-4C70-BC48-C4D54DB63AE8}"/>
          </ac:spMkLst>
        </pc:spChg>
      </pc:sldChg>
      <pc:sldChg chg="addSp modSp add mod">
        <pc:chgData name="RODRIGUES Georges" userId="af8deb8b-34a6-4734-9e7a-3806b38af733" providerId="ADAL" clId="{C2CBB53C-001F-4A8C-8EE2-1EDF5FFB3232}" dt="2024-12-05T22:29:30.628" v="1703" actId="207"/>
        <pc:sldMkLst>
          <pc:docMk/>
          <pc:sldMk cId="3960092498" sldId="279"/>
        </pc:sldMkLst>
        <pc:spChg chg="add mod ord">
          <ac:chgData name="RODRIGUES Georges" userId="af8deb8b-34a6-4734-9e7a-3806b38af733" providerId="ADAL" clId="{C2CBB53C-001F-4A8C-8EE2-1EDF5FFB3232}" dt="2024-12-05T22:27:59.367" v="1676" actId="167"/>
          <ac:spMkLst>
            <pc:docMk/>
            <pc:sldMk cId="3960092498" sldId="279"/>
            <ac:spMk id="5" creationId="{FAAA2CB8-1570-4267-AD32-81FD1EEC5D31}"/>
          </ac:spMkLst>
        </pc:spChg>
        <pc:spChg chg="add mod ord">
          <ac:chgData name="RODRIGUES Georges" userId="af8deb8b-34a6-4734-9e7a-3806b38af733" providerId="ADAL" clId="{C2CBB53C-001F-4A8C-8EE2-1EDF5FFB3232}" dt="2024-12-05T22:29:30.628" v="1703" actId="207"/>
          <ac:spMkLst>
            <pc:docMk/>
            <pc:sldMk cId="3960092498" sldId="279"/>
            <ac:spMk id="6" creationId="{FA49E998-37FC-452B-A8A4-40C3509DB6DB}"/>
          </ac:spMkLst>
        </pc:spChg>
      </pc:sldChg>
      <pc:sldChg chg="addSp delSp modSp add mod">
        <pc:chgData name="RODRIGUES Georges" userId="af8deb8b-34a6-4734-9e7a-3806b38af733" providerId="ADAL" clId="{C2CBB53C-001F-4A8C-8EE2-1EDF5FFB3232}" dt="2024-12-05T22:31:28.530" v="1720"/>
        <pc:sldMkLst>
          <pc:docMk/>
          <pc:sldMk cId="3403715581" sldId="347"/>
        </pc:sldMkLst>
        <pc:spChg chg="del">
          <ac:chgData name="RODRIGUES Georges" userId="af8deb8b-34a6-4734-9e7a-3806b38af733" providerId="ADAL" clId="{C2CBB53C-001F-4A8C-8EE2-1EDF5FFB3232}" dt="2024-12-05T22:31:23.440" v="1719" actId="478"/>
          <ac:spMkLst>
            <pc:docMk/>
            <pc:sldMk cId="3403715581" sldId="347"/>
            <ac:spMk id="10" creationId="{2D228CAE-68C0-4B92-BA00-B05213907047}"/>
          </ac:spMkLst>
        </pc:spChg>
        <pc:spChg chg="add mod">
          <ac:chgData name="RODRIGUES Georges" userId="af8deb8b-34a6-4734-9e7a-3806b38af733" providerId="ADAL" clId="{C2CBB53C-001F-4A8C-8EE2-1EDF5FFB3232}" dt="2024-12-05T22:31:28.530" v="1720"/>
          <ac:spMkLst>
            <pc:docMk/>
            <pc:sldMk cId="3403715581" sldId="347"/>
            <ac:spMk id="12" creationId="{C653B4F8-7496-4A14-AA77-B08BA2C262C1}"/>
          </ac:spMkLst>
        </pc:spChg>
        <pc:picChg chg="add mod">
          <ac:chgData name="RODRIGUES Georges" userId="af8deb8b-34a6-4734-9e7a-3806b38af733" providerId="ADAL" clId="{C2CBB53C-001F-4A8C-8EE2-1EDF5FFB3232}" dt="2024-12-05T22:31:28.530" v="1720"/>
          <ac:picMkLst>
            <pc:docMk/>
            <pc:sldMk cId="3403715581" sldId="347"/>
            <ac:picMk id="11" creationId="{292FB0CE-4B90-40F0-B588-4DDEC32560E0}"/>
          </ac:picMkLst>
        </pc:picChg>
      </pc:sldChg>
      <pc:sldChg chg="addSp delSp modSp add mod">
        <pc:chgData name="RODRIGUES Georges" userId="af8deb8b-34a6-4734-9e7a-3806b38af733" providerId="ADAL" clId="{C2CBB53C-001F-4A8C-8EE2-1EDF5FFB3232}" dt="2024-12-07T14:21:52.426" v="1755" actId="478"/>
        <pc:sldMkLst>
          <pc:docMk/>
          <pc:sldMk cId="4276742499" sldId="348"/>
        </pc:sldMkLst>
        <pc:spChg chg="mod">
          <ac:chgData name="RODRIGUES Georges" userId="af8deb8b-34a6-4734-9e7a-3806b38af733" providerId="ADAL" clId="{C2CBB53C-001F-4A8C-8EE2-1EDF5FFB3232}" dt="2024-12-07T14:15:09.186" v="1734"/>
          <ac:spMkLst>
            <pc:docMk/>
            <pc:sldMk cId="4276742499" sldId="348"/>
            <ac:spMk id="19" creationId="{C21681D0-DC69-4B62-956A-D4135B83CBCF}"/>
          </ac:spMkLst>
        </pc:spChg>
        <pc:graphicFrameChg chg="add del mod">
          <ac:chgData name="RODRIGUES Georges" userId="af8deb8b-34a6-4734-9e7a-3806b38af733" providerId="ADAL" clId="{C2CBB53C-001F-4A8C-8EE2-1EDF5FFB3232}" dt="2024-12-07T14:21:52.426" v="1755" actId="478"/>
          <ac:graphicFrameMkLst>
            <pc:docMk/>
            <pc:sldMk cId="4276742499" sldId="348"/>
            <ac:graphicFrameMk id="6" creationId="{754BF06D-B13A-4DEA-AF70-40E05722800F}"/>
          </ac:graphicFrameMkLst>
        </pc:graphicFrameChg>
        <pc:graphicFrameChg chg="del">
          <ac:chgData name="RODRIGUES Georges" userId="af8deb8b-34a6-4734-9e7a-3806b38af733" providerId="ADAL" clId="{C2CBB53C-001F-4A8C-8EE2-1EDF5FFB3232}" dt="2024-12-07T14:21:11.325" v="1735" actId="478"/>
          <ac:graphicFrameMkLst>
            <pc:docMk/>
            <pc:sldMk cId="4276742499" sldId="348"/>
            <ac:graphicFrameMk id="7" creationId="{77671B29-8EB1-4295-A20C-6D2C8D34A715}"/>
          </ac:graphicFrameMkLst>
        </pc:graphicFrameChg>
        <pc:picChg chg="add mod ord">
          <ac:chgData name="RODRIGUES Georges" userId="af8deb8b-34a6-4734-9e7a-3806b38af733" providerId="ADAL" clId="{C2CBB53C-001F-4A8C-8EE2-1EDF5FFB3232}" dt="2024-12-07T14:21:51.101" v="1754" actId="167"/>
          <ac:picMkLst>
            <pc:docMk/>
            <pc:sldMk cId="4276742499" sldId="348"/>
            <ac:picMk id="2" creationId="{1EE510F5-AD82-4DCE-B8BD-A112EAB91D3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5E0521-CC00-42DE-BDC6-E4C940A46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B472A0-BF9C-4E2D-A281-328212910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F72A67-37A4-4B86-AEDF-56784BE3F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5D53-7088-4B54-827C-BD434E99D9B5}" type="datetimeFigureOut">
              <a:rPr lang="fr-FR" smtClean="0"/>
              <a:t>07/12/2024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6601E6-9605-41AA-86D4-052F5B82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393D34-C046-40AA-BA8E-C4CB30AC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3B07-B6A7-45D9-93AA-BB11B8C27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89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B5F1F8-5D2B-4291-9A37-697392924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8CBB06-FD13-4D55-BDBC-EBECB36A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1E4F4A-3129-4F3A-B2DE-A53BB7E13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5D53-7088-4B54-827C-BD434E99D9B5}" type="datetimeFigureOut">
              <a:rPr lang="fr-FR" smtClean="0"/>
              <a:t>07/12/2024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839B3D-1DF5-4FF6-A4F1-D72852C44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86ED30-B17B-4CE9-899F-28EBDEE9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3B07-B6A7-45D9-93AA-BB11B8C27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65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F0F6112-809B-4D1F-9059-931FEE6954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FBFEB0-24B6-4FEF-B181-43AF990B7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CF7CC4-6723-4E68-9BFE-B1CE7B0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5D53-7088-4B54-827C-BD434E99D9B5}" type="datetimeFigureOut">
              <a:rPr lang="fr-FR" smtClean="0"/>
              <a:t>07/12/2024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ED6B07-C461-4C3D-B15D-0ABAC3439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A0A6C5-1A66-4F65-93C7-F580F5C9B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3B07-B6A7-45D9-93AA-BB11B8C27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904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65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AEC3DB-DB8C-4A72-9D57-EA618963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DF12BD-3718-4915-8CFE-AC1AB6A7C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900A89-56A7-4168-8106-80C3D447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5D53-7088-4B54-827C-BD434E99D9B5}" type="datetimeFigureOut">
              <a:rPr lang="fr-FR" smtClean="0"/>
              <a:t>07/12/2024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F74350-3617-4AAA-AE2B-540FFA6C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79F0A3-88F9-442D-84D5-122B7CB4F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3B07-B6A7-45D9-93AA-BB11B8C27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48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49E691-9330-4439-BFBA-D491B757A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3580A6-DF79-4AAB-B980-3D8F09F3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1EA6E4-13A4-4CCA-A0C1-221DB1E3E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5D53-7088-4B54-827C-BD434E99D9B5}" type="datetimeFigureOut">
              <a:rPr lang="fr-FR" smtClean="0"/>
              <a:t>07/12/2024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9662A-3944-4EA5-8EDF-55A0704E4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614A53-438A-498E-A32B-6200FC722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3B07-B6A7-45D9-93AA-BB11B8C27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942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4C107-563B-481A-AE01-45A2BAEB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BE546A-D474-4798-BDC0-6416B4D04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18CC10D-4364-4C64-AED8-A2244C126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D0C079-BA05-41BA-B19C-EEF4C7C15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5D53-7088-4B54-827C-BD434E99D9B5}" type="datetimeFigureOut">
              <a:rPr lang="fr-FR" smtClean="0"/>
              <a:t>07/12/2024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F66C98-83F8-4791-9295-2679B51B4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1EFD4E-E479-40A9-A5E1-5E9FC9244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3B07-B6A7-45D9-93AA-BB11B8C27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65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980E89-817E-4367-85F8-34E4D1ABC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50428A-0A35-48AD-A000-1F918E864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3CAF6C-7193-4144-BCDE-5DFA02D22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36DF83B-7DED-47C4-B206-356BF4E07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B5AE8C-9B51-412A-9784-6BC7FDBC8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5B2C9A7-3B23-46EE-8773-0A51B25C8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5D53-7088-4B54-827C-BD434E99D9B5}" type="datetimeFigureOut">
              <a:rPr lang="fr-FR" smtClean="0"/>
              <a:t>07/12/2024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3893D79-BA13-44B8-9DB9-AF56D568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E3F6851-8026-4FFD-919F-D374FCA7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3B07-B6A7-45D9-93AA-BB11B8C27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11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F5DD0E-B3C2-467A-886C-91D43C4B7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F8EF5D-95D3-455C-BD3C-0F776DF40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5D53-7088-4B54-827C-BD434E99D9B5}" type="datetimeFigureOut">
              <a:rPr lang="fr-FR" smtClean="0"/>
              <a:t>07/12/2024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B620DB-13A6-443D-ABC1-AE4DEE45E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D28BA4-F7D0-46DB-9BAD-8A3640B9E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3B07-B6A7-45D9-93AA-BB11B8C27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12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12E2186-8D10-4862-9044-AD42418B7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5D53-7088-4B54-827C-BD434E99D9B5}" type="datetimeFigureOut">
              <a:rPr lang="fr-FR" smtClean="0"/>
              <a:t>07/12/2024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227292D-10F8-411F-872D-1EE08C408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FE85F5-CA9C-44DF-B7E5-9D83E0A5F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3B07-B6A7-45D9-93AA-BB11B8C27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9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04F080-FD37-49F7-94ED-DA06397CD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E9ADCD-6A14-4181-B28E-0336BE6DD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36D538-72BA-4AF5-932B-2A940BCD1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78878A-2994-4D83-9CB6-122B69F1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5D53-7088-4B54-827C-BD434E99D9B5}" type="datetimeFigureOut">
              <a:rPr lang="fr-FR" smtClean="0"/>
              <a:t>07/12/2024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2B4A1B-BC29-4BB1-BA8A-5C222664B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259050-3E7F-4AE3-85EF-0D0AFCD19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3B07-B6A7-45D9-93AA-BB11B8C27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11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11999E-5E41-4B73-9B59-40E534F5B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27096B9-DB8C-49A4-AF14-F1509B3C2F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22530D-43C3-4B6D-A640-4E55AB015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A5A7FD-91FF-4947-A6F1-FEBDDAAB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5D53-7088-4B54-827C-BD434E99D9B5}" type="datetimeFigureOut">
              <a:rPr lang="fr-FR" smtClean="0"/>
              <a:t>07/12/2024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D13992-DE32-421F-944A-6D7FE4F4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2E4A72-72C6-4A77-A4F9-09C0C5F0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3B07-B6A7-45D9-93AA-BB11B8C27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01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DA43343-2AD5-4E70-B419-A6A009E94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59300B-F28F-4089-AC78-95DE097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9B7933-B942-4660-B47C-3BE1E0718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C5D53-7088-4B54-827C-BD434E99D9B5}" type="datetimeFigureOut">
              <a:rPr lang="fr-FR" smtClean="0"/>
              <a:t>07/12/2024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B53833-DF01-45BE-BB7C-FE49F4EDF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E38EFC-C9D2-4B16-A8A2-B9E2B756B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D3B07-B6A7-45D9-93AA-BB11B8C27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48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info.gouv.fr/actualite/ia-connaissez-vous-albert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SI13&amp;+">
            <a:extLst>
              <a:ext uri="{FF2B5EF4-FFF2-40B4-BE49-F238E27FC236}">
                <a16:creationId xmlns:a16="http://schemas.microsoft.com/office/drawing/2014/main" id="{D9CC18BD-D1E0-452B-89B5-68DAF19A4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8D7815D-ED6C-4962-818C-11C134C93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0" y="1299120"/>
            <a:ext cx="4286250" cy="1266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AD2F25-0EC6-426D-8D1C-3B02CF1D8146}"/>
              </a:ext>
            </a:extLst>
          </p:cNvPr>
          <p:cNvSpPr/>
          <p:nvPr/>
        </p:nvSpPr>
        <p:spPr>
          <a:xfrm>
            <a:off x="0" y="3278494"/>
            <a:ext cx="7905750" cy="1396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L’IA dans nos collectivités</a:t>
            </a:r>
          </a:p>
          <a:p>
            <a:pPr algn="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Où en sommes-nous vraiment ?</a:t>
            </a:r>
          </a:p>
          <a:p>
            <a:pPr algn="r"/>
            <a:r>
              <a:rPr lang="fr-FR" sz="2800" i="1" dirty="0">
                <a:solidFill>
                  <a:schemeClr val="accent1">
                    <a:lumMod val="75000"/>
                  </a:schemeClr>
                </a:solidFill>
              </a:rPr>
              <a:t>Résultats et perspectives d'une enquête terrain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9AA1A0B-B5D8-4D29-A9F0-EFC865EA5856}"/>
              </a:ext>
            </a:extLst>
          </p:cNvPr>
          <p:cNvCxnSpPr>
            <a:cxnSpLocks/>
          </p:cNvCxnSpPr>
          <p:nvPr/>
        </p:nvCxnSpPr>
        <p:spPr>
          <a:xfrm>
            <a:off x="7905750" y="3260738"/>
            <a:ext cx="0" cy="147369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8E0F2B15-22EA-4453-8EF7-73F08B8760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11" t="23400" r="31083" b="24406"/>
          <a:stretch/>
        </p:blipFill>
        <p:spPr>
          <a:xfrm>
            <a:off x="9255803" y="2857914"/>
            <a:ext cx="1586144" cy="22371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F323040-569D-41A6-8600-44D3E686968B}"/>
              </a:ext>
            </a:extLst>
          </p:cNvPr>
          <p:cNvSpPr/>
          <p:nvPr/>
        </p:nvSpPr>
        <p:spPr>
          <a:xfrm>
            <a:off x="0" y="6484673"/>
            <a:ext cx="12192000" cy="373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dirty="0">
                <a:solidFill>
                  <a:schemeClr val="bg1"/>
                </a:solidFill>
              </a:rPr>
              <a:t>Châteauneuf-les-Martigues – 6 décembre 2024</a:t>
            </a:r>
          </a:p>
        </p:txBody>
      </p:sp>
    </p:spTree>
    <p:extLst>
      <p:ext uri="{BB962C8B-B14F-4D97-AF65-F5344CB8AC3E}">
        <p14:creationId xmlns:p14="http://schemas.microsoft.com/office/powerpoint/2010/main" val="4019955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D839F8F-D1D1-4AD4-A3D7-820E9F808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00" y="2257466"/>
            <a:ext cx="6840000" cy="3859375"/>
          </a:xfrm>
          <a:prstGeom prst="rect">
            <a:avLst/>
          </a:prstGeom>
        </p:spPr>
      </p:pic>
      <p:pic>
        <p:nvPicPr>
          <p:cNvPr id="1026" name="Picture 2" descr="DSI13&amp;+">
            <a:extLst>
              <a:ext uri="{FF2B5EF4-FFF2-40B4-BE49-F238E27FC236}">
                <a16:creationId xmlns:a16="http://schemas.microsoft.com/office/drawing/2014/main" id="{D9CC18BD-D1E0-452B-89B5-68DAF19A4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E3A0AB-BDB6-4921-B977-08B2452FE868}"/>
              </a:ext>
            </a:extLst>
          </p:cNvPr>
          <p:cNvSpPr/>
          <p:nvPr/>
        </p:nvSpPr>
        <p:spPr>
          <a:xfrm>
            <a:off x="0" y="6484673"/>
            <a:ext cx="12192000" cy="373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dirty="0">
                <a:solidFill>
                  <a:schemeClr val="bg1"/>
                </a:solidFill>
              </a:rPr>
              <a:t>Châteauneuf-les-Martigues – 6 décembre 2024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21681D0-DC69-4B62-956A-D4135B83CBCF}"/>
              </a:ext>
            </a:extLst>
          </p:cNvPr>
          <p:cNvSpPr txBox="1"/>
          <p:nvPr/>
        </p:nvSpPr>
        <p:spPr>
          <a:xfrm>
            <a:off x="1" y="1690178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3. Avez-vous identifié des usages permettant d’améliorer la relation avec les citoyens et les usagers ?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77671B29-8EB1-4295-A20C-6D2C8D34A7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241458"/>
              </p:ext>
            </p:extLst>
          </p:nvPr>
        </p:nvGraphicFramePr>
        <p:xfrm>
          <a:off x="2676000" y="2207154"/>
          <a:ext cx="684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55177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C69382-CCC8-4E4A-9CC7-C02C4377A361}"/>
              </a:ext>
            </a:extLst>
          </p:cNvPr>
          <p:cNvSpPr/>
          <p:nvPr/>
        </p:nvSpPr>
        <p:spPr>
          <a:xfrm>
            <a:off x="0" y="1143000"/>
            <a:ext cx="12191999" cy="5341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8E9DBFF-31DA-4F88-A059-8A6A4E613B9B}"/>
              </a:ext>
            </a:extLst>
          </p:cNvPr>
          <p:cNvSpPr txBox="1"/>
          <p:nvPr/>
        </p:nvSpPr>
        <p:spPr>
          <a:xfrm>
            <a:off x="727970" y="2028732"/>
            <a:ext cx="1112372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Pas de façon factuelle. En regardant ce qui ce passe dans le domaine, on peut imaginer une petite révolution pour services d'accueils/Quelques pistes connues : 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ym typeface="Wingdings" panose="05000000000000000000" pitchFamily="2" charset="2"/>
              </a:rPr>
              <a:t>Rédaction presse et les réseaux sociaux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ym typeface="Wingdings" panose="05000000000000000000" pitchFamily="2" charset="2"/>
              </a:rPr>
              <a:t>Création graphique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ym typeface="Wingdings" panose="05000000000000000000" pitchFamily="2" charset="2"/>
              </a:rPr>
              <a:t>Résumés audio/vidéo pour réunions/CM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ym typeface="Wingdings" panose="05000000000000000000" pitchFamily="2" charset="2"/>
              </a:rPr>
              <a:t>Réponse au citoyens avec </a:t>
            </a:r>
            <a:r>
              <a:rPr lang="fr-FR" sz="1600" dirty="0" err="1">
                <a:sym typeface="Wingdings" panose="05000000000000000000" pitchFamily="2" charset="2"/>
              </a:rPr>
              <a:t>Chatbots</a:t>
            </a:r>
            <a:r>
              <a:rPr lang="fr-FR" sz="1600" dirty="0">
                <a:sym typeface="Wingdings" panose="05000000000000000000" pitchFamily="2" charset="2"/>
              </a:rPr>
              <a:t>, comme le projet ALBERT de la DINUM </a:t>
            </a:r>
            <a:r>
              <a:rPr lang="fr-FR" sz="1600" dirty="0">
                <a:sym typeface="Wingdings" panose="05000000000000000000" pitchFamily="2" charset="2"/>
                <a:hlinkClick r:id="rId2"/>
              </a:rPr>
              <a:t>https://www.info.gouv.fr/actualite/ia-connaissez-vous-albert</a:t>
            </a:r>
            <a:endParaRPr lang="fr-FR" sz="16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sym typeface="Wingdings" panose="05000000000000000000" pitchFamily="2" charset="2"/>
              </a:rPr>
              <a:t>Pour des villes touristiques, le domaine de la traduction est super</a:t>
            </a:r>
            <a:endParaRPr lang="fr-FR" sz="1050" dirty="0">
              <a:sym typeface="Wingdings" panose="05000000000000000000" pitchFamily="2" charset="2"/>
            </a:endParaRP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</a:t>
            </a:r>
          </a:p>
          <a:p>
            <a:r>
              <a:rPr lang="fr-FR" sz="1600" dirty="0">
                <a:solidFill>
                  <a:srgbClr val="FFC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On a travaillé avec la société </a:t>
            </a:r>
            <a:r>
              <a:rPr lang="fr-FR" sz="1600" dirty="0" err="1">
                <a:sym typeface="Wingdings" panose="05000000000000000000" pitchFamily="2" charset="2"/>
              </a:rPr>
              <a:t>libreair</a:t>
            </a:r>
            <a:r>
              <a:rPr lang="fr-FR" sz="1600" dirty="0">
                <a:sym typeface="Wingdings" panose="05000000000000000000" pitchFamily="2" charset="2"/>
              </a:rPr>
              <a:t> pour avoir notre propre IA et faire autant de prompt que l on souhaite dans divers domaines réflexion sur un </a:t>
            </a:r>
            <a:r>
              <a:rPr lang="fr-FR" sz="1600" dirty="0" err="1">
                <a:sym typeface="Wingdings" panose="05000000000000000000" pitchFamily="2" charset="2"/>
              </a:rPr>
              <a:t>callbot</a:t>
            </a:r>
            <a:r>
              <a:rPr lang="fr-FR" sz="1600" dirty="0">
                <a:sym typeface="Wingdings" panose="05000000000000000000" pitchFamily="2" charset="2"/>
              </a:rPr>
              <a:t> à destination des usagers</a:t>
            </a:r>
          </a:p>
          <a:p>
            <a:r>
              <a:rPr lang="fr-FR" sz="1600" dirty="0">
                <a:solidFill>
                  <a:srgbClr val="00B05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Répondeur automatique en 2de ligne (projet AMPM)</a:t>
            </a:r>
          </a:p>
          <a:p>
            <a:r>
              <a:rPr lang="fr-FR" sz="1600" dirty="0">
                <a:solidFill>
                  <a:srgbClr val="FFC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OUI mais pas retenus dans le cadre du SDSI 2025 2027. </a:t>
            </a:r>
          </a:p>
          <a:p>
            <a:r>
              <a:rPr lang="fr-FR" sz="1600" dirty="0">
                <a:solidFill>
                  <a:srgbClr val="00B05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Oui, qualification auto des remontées d'incidents sur la voie publique par ex</a:t>
            </a:r>
          </a:p>
          <a:p>
            <a:r>
              <a:rPr lang="fr-FR" sz="1600" dirty="0">
                <a:solidFill>
                  <a:srgbClr val="FFC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Indirectement (voir ci-dessus) pour l’instant : au moins dégager du temps pour la relation au citoyen.</a:t>
            </a:r>
          </a:p>
          <a:p>
            <a:r>
              <a:rPr lang="fr-FR" sz="1600" dirty="0">
                <a:solidFill>
                  <a:srgbClr val="00B050"/>
                </a:solidFill>
                <a:sym typeface="Wingdings" panose="05000000000000000000" pitchFamily="2" charset="2"/>
              </a:rPr>
              <a:t></a:t>
            </a:r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600" dirty="0">
                <a:sym typeface="Wingdings" panose="05000000000000000000" pitchFamily="2" charset="2"/>
              </a:rPr>
              <a:t>Chat bot sur le site de la ville et CALL BS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Non, pas à ce jour</a:t>
            </a:r>
          </a:p>
        </p:txBody>
      </p:sp>
      <p:pic>
        <p:nvPicPr>
          <p:cNvPr id="1026" name="Picture 2" descr="DSI13&amp;+">
            <a:extLst>
              <a:ext uri="{FF2B5EF4-FFF2-40B4-BE49-F238E27FC236}">
                <a16:creationId xmlns:a16="http://schemas.microsoft.com/office/drawing/2014/main" id="{D9CC18BD-D1E0-452B-89B5-68DAF19A4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E3A0AB-BDB6-4921-B977-08B2452FE868}"/>
              </a:ext>
            </a:extLst>
          </p:cNvPr>
          <p:cNvSpPr/>
          <p:nvPr/>
        </p:nvSpPr>
        <p:spPr>
          <a:xfrm>
            <a:off x="0" y="6484673"/>
            <a:ext cx="12192000" cy="373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dirty="0">
                <a:solidFill>
                  <a:schemeClr val="bg1"/>
                </a:solidFill>
              </a:rPr>
              <a:t>Châteauneuf-les-Martigues – 6 décembre 2024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21681D0-DC69-4B62-956A-D4135B83CBCF}"/>
              </a:ext>
            </a:extLst>
          </p:cNvPr>
          <p:cNvSpPr txBox="1"/>
          <p:nvPr/>
        </p:nvSpPr>
        <p:spPr>
          <a:xfrm>
            <a:off x="1" y="1690178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3. Avez-vous identifié des usages permettant d’améliorer la relation avec les citoyens et les usagers ?</a:t>
            </a:r>
          </a:p>
        </p:txBody>
      </p:sp>
    </p:spTree>
    <p:extLst>
      <p:ext uri="{BB962C8B-B14F-4D97-AF65-F5344CB8AC3E}">
        <p14:creationId xmlns:p14="http://schemas.microsoft.com/office/powerpoint/2010/main" val="2244871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D1B94E7-2D22-4241-88A3-50E5FE404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192" y="2190362"/>
            <a:ext cx="7011008" cy="3950550"/>
          </a:xfrm>
          <a:prstGeom prst="rect">
            <a:avLst/>
          </a:prstGeom>
        </p:spPr>
      </p:pic>
      <p:pic>
        <p:nvPicPr>
          <p:cNvPr id="1026" name="Picture 2" descr="DSI13&amp;+">
            <a:extLst>
              <a:ext uri="{FF2B5EF4-FFF2-40B4-BE49-F238E27FC236}">
                <a16:creationId xmlns:a16="http://schemas.microsoft.com/office/drawing/2014/main" id="{D9CC18BD-D1E0-452B-89B5-68DAF19A4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E3A0AB-BDB6-4921-B977-08B2452FE868}"/>
              </a:ext>
            </a:extLst>
          </p:cNvPr>
          <p:cNvSpPr/>
          <p:nvPr/>
        </p:nvSpPr>
        <p:spPr>
          <a:xfrm>
            <a:off x="0" y="6484673"/>
            <a:ext cx="12192000" cy="373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dirty="0">
                <a:solidFill>
                  <a:schemeClr val="bg1"/>
                </a:solidFill>
              </a:rPr>
              <a:t>Châteauneuf-les-Martigues – 6 décembre 2024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21681D0-DC69-4B62-956A-D4135B83CBCF}"/>
              </a:ext>
            </a:extLst>
          </p:cNvPr>
          <p:cNvSpPr txBox="1"/>
          <p:nvPr/>
        </p:nvSpPr>
        <p:spPr>
          <a:xfrm>
            <a:off x="1" y="1690178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4. Avez-vous mis ou allez-vous mettre en production des services de ce type ? A quelle échéance ?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754BF06D-B13A-4DEA-AF70-40E0572280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89592"/>
              </p:ext>
            </p:extLst>
          </p:nvPr>
        </p:nvGraphicFramePr>
        <p:xfrm>
          <a:off x="2590192" y="2189942"/>
          <a:ext cx="6840000" cy="3950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31894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5C5E82-0441-4E5B-BF4E-C09FF5648362}"/>
              </a:ext>
            </a:extLst>
          </p:cNvPr>
          <p:cNvSpPr/>
          <p:nvPr/>
        </p:nvSpPr>
        <p:spPr>
          <a:xfrm>
            <a:off x="0" y="1143000"/>
            <a:ext cx="12191999" cy="5341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E553951-C70E-4707-8C89-A5FE90A1AD18}"/>
              </a:ext>
            </a:extLst>
          </p:cNvPr>
          <p:cNvSpPr txBox="1"/>
          <p:nvPr/>
        </p:nvSpPr>
        <p:spPr>
          <a:xfrm>
            <a:off x="727970" y="2028732"/>
            <a:ext cx="1112372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J'ai présenté LEX-IA au DGS qui testera en version d'essai prochainement. Dédié au domaine règlementaire https://territorial-gpt.fr/chatbot-list 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</a:t>
            </a:r>
          </a:p>
          <a:p>
            <a:r>
              <a:rPr lang="fr-FR" sz="1600" dirty="0">
                <a:solidFill>
                  <a:srgbClr val="FFC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Les premiers d' ici l'année </a:t>
            </a:r>
            <a:r>
              <a:rPr lang="fr-FR" sz="1600" dirty="0" err="1">
                <a:sym typeface="Wingdings" panose="05000000000000000000" pitchFamily="2" charset="2"/>
              </a:rPr>
              <a:t>debut</a:t>
            </a:r>
            <a:r>
              <a:rPr lang="fr-FR" sz="1600" dirty="0">
                <a:sym typeface="Wingdings" panose="05000000000000000000" pitchFamily="2" charset="2"/>
              </a:rPr>
              <a:t> 2025</a:t>
            </a:r>
          </a:p>
          <a:p>
            <a:r>
              <a:rPr lang="fr-FR" sz="1600" dirty="0">
                <a:solidFill>
                  <a:srgbClr val="00B050"/>
                </a:solidFill>
                <a:sym typeface="Wingdings" panose="05000000000000000000" pitchFamily="2" charset="2"/>
              </a:rPr>
              <a:t></a:t>
            </a:r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600" dirty="0">
                <a:sym typeface="Wingdings" panose="05000000000000000000" pitchFamily="2" charset="2"/>
              </a:rPr>
              <a:t>L'IA est en production sur notre système de stockage de documents (Box), en circuit fermé, dans notre logiciel de gestion du courriers (Le-Parapheur), dans notre gestion de projets (Asana)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</a:t>
            </a:r>
          </a:p>
          <a:p>
            <a:r>
              <a:rPr lang="fr-FR" sz="1600" dirty="0">
                <a:solidFill>
                  <a:srgbClr val="FFC000"/>
                </a:solidFill>
                <a:sym typeface="Wingdings" panose="05000000000000000000" pitchFamily="2" charset="2"/>
              </a:rPr>
              <a:t></a:t>
            </a:r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600" dirty="0">
                <a:sym typeface="Wingdings" panose="05000000000000000000" pitchFamily="2" charset="2"/>
              </a:rPr>
              <a:t>CYBERSURVEILLANCE : en 2025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</a:t>
            </a:r>
          </a:p>
          <a:p>
            <a:r>
              <a:rPr lang="fr-FR" sz="1600" dirty="0">
                <a:solidFill>
                  <a:srgbClr val="FFC000"/>
                </a:solidFill>
                <a:sym typeface="Wingdings" panose="05000000000000000000" pitchFamily="2" charset="2"/>
              </a:rPr>
              <a:t></a:t>
            </a:r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600" dirty="0">
                <a:sym typeface="Wingdings" panose="05000000000000000000" pitchFamily="2" charset="2"/>
              </a:rPr>
              <a:t>Les premières briques d’IA seront très certainement déployées dans le cadre de la vidéo protection.</a:t>
            </a:r>
          </a:p>
          <a:p>
            <a:r>
              <a:rPr lang="fr-FR" sz="1600" dirty="0">
                <a:solidFill>
                  <a:srgbClr val="FFC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Pour l'instant nous allons mettre en test sur notre intranet. Nous envisageons après un déploiement sur notre site internet et notre portail GRU</a:t>
            </a:r>
          </a:p>
          <a:p>
            <a:r>
              <a:rPr lang="fr-FR" sz="1600" dirty="0">
                <a:solidFill>
                  <a:srgbClr val="FFC000"/>
                </a:solidFill>
                <a:sym typeface="Wingdings" panose="05000000000000000000" pitchFamily="2" charset="2"/>
              </a:rPr>
              <a:t></a:t>
            </a:r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600" dirty="0">
                <a:sym typeface="Wingdings" panose="05000000000000000000" pitchFamily="2" charset="2"/>
              </a:rPr>
              <a:t>En 2025</a:t>
            </a:r>
          </a:p>
          <a:p>
            <a:r>
              <a:rPr lang="fr-FR" sz="1600" dirty="0">
                <a:solidFill>
                  <a:srgbClr val="00B050"/>
                </a:solidFill>
                <a:sym typeface="Wingdings" panose="05000000000000000000" pitchFamily="2" charset="2"/>
              </a:rPr>
              <a:t></a:t>
            </a:r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600" dirty="0">
                <a:sym typeface="Wingdings" panose="05000000000000000000" pitchFamily="2" charset="2"/>
              </a:rPr>
              <a:t>Mise en production d'une solution de lutte contre les dépôts sauvages intégrant de l’IA. Nous regardons sur l'utilisation de l'IA dans le cadre de la vidéoprotection</a:t>
            </a:r>
          </a:p>
        </p:txBody>
      </p:sp>
      <p:pic>
        <p:nvPicPr>
          <p:cNvPr id="1026" name="Picture 2" descr="DSI13&amp;+">
            <a:extLst>
              <a:ext uri="{FF2B5EF4-FFF2-40B4-BE49-F238E27FC236}">
                <a16:creationId xmlns:a16="http://schemas.microsoft.com/office/drawing/2014/main" id="{D9CC18BD-D1E0-452B-89B5-68DAF19A4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E3A0AB-BDB6-4921-B977-08B2452FE868}"/>
              </a:ext>
            </a:extLst>
          </p:cNvPr>
          <p:cNvSpPr/>
          <p:nvPr/>
        </p:nvSpPr>
        <p:spPr>
          <a:xfrm>
            <a:off x="0" y="6484673"/>
            <a:ext cx="12192000" cy="373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dirty="0">
                <a:solidFill>
                  <a:schemeClr val="bg1"/>
                </a:solidFill>
              </a:rPr>
              <a:t>Châteauneuf-les-Martigues – 6 décembre 2024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21681D0-DC69-4B62-956A-D4135B83CBCF}"/>
              </a:ext>
            </a:extLst>
          </p:cNvPr>
          <p:cNvSpPr txBox="1"/>
          <p:nvPr/>
        </p:nvSpPr>
        <p:spPr>
          <a:xfrm>
            <a:off x="1" y="1690178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4. Avez-vous mis ou allez-vous mettre en production des services de ce type ? A quelle échéance ?</a:t>
            </a:r>
          </a:p>
        </p:txBody>
      </p:sp>
    </p:spTree>
    <p:extLst>
      <p:ext uri="{BB962C8B-B14F-4D97-AF65-F5344CB8AC3E}">
        <p14:creationId xmlns:p14="http://schemas.microsoft.com/office/powerpoint/2010/main" val="516795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657A7B6-E093-424F-875E-DD3615713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00" y="2276702"/>
            <a:ext cx="6840000" cy="3859376"/>
          </a:xfrm>
          <a:prstGeom prst="rect">
            <a:avLst/>
          </a:prstGeom>
        </p:spPr>
      </p:pic>
      <p:pic>
        <p:nvPicPr>
          <p:cNvPr id="1026" name="Picture 2" descr="DSI13&amp;+">
            <a:extLst>
              <a:ext uri="{FF2B5EF4-FFF2-40B4-BE49-F238E27FC236}">
                <a16:creationId xmlns:a16="http://schemas.microsoft.com/office/drawing/2014/main" id="{D9CC18BD-D1E0-452B-89B5-68DAF19A4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E3A0AB-BDB6-4921-B977-08B2452FE868}"/>
              </a:ext>
            </a:extLst>
          </p:cNvPr>
          <p:cNvSpPr/>
          <p:nvPr/>
        </p:nvSpPr>
        <p:spPr>
          <a:xfrm>
            <a:off x="0" y="6484673"/>
            <a:ext cx="12192000" cy="373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dirty="0">
                <a:solidFill>
                  <a:schemeClr val="bg1"/>
                </a:solidFill>
              </a:rPr>
              <a:t>Châteauneuf-les-Martigues – 6 décembre 2024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21681D0-DC69-4B62-956A-D4135B83CBCF}"/>
              </a:ext>
            </a:extLst>
          </p:cNvPr>
          <p:cNvSpPr txBox="1"/>
          <p:nvPr/>
        </p:nvSpPr>
        <p:spPr>
          <a:xfrm>
            <a:off x="1" y="1690178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5. Avez-vous mené une réflexion autour de l’éthique, la transparence, la confidentialité des données soumises aux IA générative ?</a:t>
            </a:r>
          </a:p>
        </p:txBody>
      </p:sp>
    </p:spTree>
    <p:extLst>
      <p:ext uri="{BB962C8B-B14F-4D97-AF65-F5344CB8AC3E}">
        <p14:creationId xmlns:p14="http://schemas.microsoft.com/office/powerpoint/2010/main" val="2856419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D0A307-24C5-453C-A6CC-9BFE1E479CD7}"/>
              </a:ext>
            </a:extLst>
          </p:cNvPr>
          <p:cNvSpPr/>
          <p:nvPr/>
        </p:nvSpPr>
        <p:spPr>
          <a:xfrm>
            <a:off x="0" y="1143000"/>
            <a:ext cx="12191999" cy="5341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18FDAB-2663-4BB1-9D62-9DE985D5F648}"/>
              </a:ext>
            </a:extLst>
          </p:cNvPr>
          <p:cNvSpPr txBox="1"/>
          <p:nvPr/>
        </p:nvSpPr>
        <p:spPr>
          <a:xfrm>
            <a:off x="727970" y="2028732"/>
            <a:ext cx="111237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 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</a:t>
            </a:r>
          </a:p>
          <a:p>
            <a:r>
              <a:rPr lang="fr-FR" sz="1600" dirty="0">
                <a:solidFill>
                  <a:srgbClr val="FFC000"/>
                </a:solidFill>
                <a:sym typeface="Wingdings" panose="05000000000000000000" pitchFamily="2" charset="2"/>
              </a:rPr>
              <a:t></a:t>
            </a:r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600" dirty="0">
                <a:sym typeface="Wingdings" panose="05000000000000000000" pitchFamily="2" charset="2"/>
              </a:rPr>
              <a:t>On travaille dessus et on va s inspirer de ce qui est fait à la métropole </a:t>
            </a:r>
            <a:r>
              <a:rPr lang="fr-FR" sz="1600" dirty="0" err="1">
                <a:sym typeface="Wingdings" panose="05000000000000000000" pitchFamily="2" charset="2"/>
              </a:rPr>
              <a:t>aix</a:t>
            </a:r>
            <a:r>
              <a:rPr lang="fr-FR" sz="1600" dirty="0">
                <a:sym typeface="Wingdings" panose="05000000000000000000" pitchFamily="2" charset="2"/>
              </a:rPr>
              <a:t> Marseille</a:t>
            </a:r>
          </a:p>
          <a:p>
            <a:r>
              <a:rPr lang="fr-FR" sz="1600" dirty="0">
                <a:solidFill>
                  <a:srgbClr val="00B050"/>
                </a:solidFill>
                <a:sym typeface="Wingdings" panose="05000000000000000000" pitchFamily="2" charset="2"/>
              </a:rPr>
              <a:t></a:t>
            </a:r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600" dirty="0">
                <a:sym typeface="Wingdings" panose="05000000000000000000" pitchFamily="2" charset="2"/>
              </a:rPr>
              <a:t>Intégration dans la charte info</a:t>
            </a:r>
          </a:p>
          <a:p>
            <a:r>
              <a:rPr lang="fr-FR" sz="1600" dirty="0">
                <a:solidFill>
                  <a:srgbClr val="FFC000"/>
                </a:solidFill>
                <a:sym typeface="Wingdings" panose="05000000000000000000" pitchFamily="2" charset="2"/>
              </a:rPr>
              <a:t></a:t>
            </a:r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600" dirty="0">
                <a:sym typeface="Wingdings" panose="05000000000000000000" pitchFamily="2" charset="2"/>
              </a:rPr>
              <a:t>Je souhaiterai solliciter le DGS en ce sens</a:t>
            </a:r>
          </a:p>
          <a:p>
            <a:r>
              <a:rPr lang="fr-FR" sz="1600" dirty="0">
                <a:solidFill>
                  <a:srgbClr val="FFC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VIDEOSURVEILLANCE : 2025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La démarche d’IA doit commencer par une sensibilisation du codir et de l'équipe municipal. Une fois celle-ci engagée, naturellement le sujet de l'éthique sera ouvert </a:t>
            </a:r>
          </a:p>
          <a:p>
            <a:r>
              <a:rPr lang="fr-FR" sz="1600" dirty="0">
                <a:solidFill>
                  <a:srgbClr val="FFC000"/>
                </a:solidFill>
                <a:sym typeface="Wingdings" panose="05000000000000000000" pitchFamily="2" charset="2"/>
              </a:rPr>
              <a:t></a:t>
            </a:r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600" dirty="0">
                <a:sym typeface="Wingdings" panose="05000000000000000000" pitchFamily="2" charset="2"/>
              </a:rPr>
              <a:t>Un projet démarre, sous le pilotage de la DGS, qui prend en compte l’ensemble de ces aspects.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Pas encore mais on va s'inspirer du document de la Métropole AM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Non, pas de maturité sur ces aspects à ce jour</a:t>
            </a:r>
          </a:p>
        </p:txBody>
      </p:sp>
      <p:pic>
        <p:nvPicPr>
          <p:cNvPr id="1026" name="Picture 2" descr="DSI13&amp;+">
            <a:extLst>
              <a:ext uri="{FF2B5EF4-FFF2-40B4-BE49-F238E27FC236}">
                <a16:creationId xmlns:a16="http://schemas.microsoft.com/office/drawing/2014/main" id="{D9CC18BD-D1E0-452B-89B5-68DAF19A4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E3A0AB-BDB6-4921-B977-08B2452FE868}"/>
              </a:ext>
            </a:extLst>
          </p:cNvPr>
          <p:cNvSpPr/>
          <p:nvPr/>
        </p:nvSpPr>
        <p:spPr>
          <a:xfrm>
            <a:off x="0" y="6484673"/>
            <a:ext cx="12192000" cy="373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dirty="0">
                <a:solidFill>
                  <a:schemeClr val="bg1"/>
                </a:solidFill>
              </a:rPr>
              <a:t>Châteauneuf-les-Martigues – 6 décembre 2024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21681D0-DC69-4B62-956A-D4135B83CBCF}"/>
              </a:ext>
            </a:extLst>
          </p:cNvPr>
          <p:cNvSpPr txBox="1"/>
          <p:nvPr/>
        </p:nvSpPr>
        <p:spPr>
          <a:xfrm>
            <a:off x="1" y="1690178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5. Avez-vous mené une réflexion autour de l’éthique, la transparence, la confidentialité des données soumises aux IA générative ?</a:t>
            </a:r>
          </a:p>
        </p:txBody>
      </p:sp>
    </p:spTree>
    <p:extLst>
      <p:ext uri="{BB962C8B-B14F-4D97-AF65-F5344CB8AC3E}">
        <p14:creationId xmlns:p14="http://schemas.microsoft.com/office/powerpoint/2010/main" val="1630071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SI13&amp;+">
            <a:extLst>
              <a:ext uri="{FF2B5EF4-FFF2-40B4-BE49-F238E27FC236}">
                <a16:creationId xmlns:a16="http://schemas.microsoft.com/office/drawing/2014/main" id="{D9CC18BD-D1E0-452B-89B5-68DAF19A4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E3A0AB-BDB6-4921-B977-08B2452FE868}"/>
              </a:ext>
            </a:extLst>
          </p:cNvPr>
          <p:cNvSpPr/>
          <p:nvPr/>
        </p:nvSpPr>
        <p:spPr>
          <a:xfrm>
            <a:off x="0" y="6484673"/>
            <a:ext cx="12192000" cy="373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dirty="0">
                <a:solidFill>
                  <a:schemeClr val="bg1"/>
                </a:solidFill>
              </a:rPr>
              <a:t>Châteauneuf-les-Martigues – 6 décembre 2024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21681D0-DC69-4B62-956A-D4135B83CBCF}"/>
              </a:ext>
            </a:extLst>
          </p:cNvPr>
          <p:cNvSpPr txBox="1"/>
          <p:nvPr/>
        </p:nvSpPr>
        <p:spPr>
          <a:xfrm>
            <a:off x="1" y="1690178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6. Avez-vous réalisé une charte des bonnes pratiques / d’utilisation des IA générative 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EAFE68A-CF21-4BD4-80A1-8FB0EE85E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000" y="2327015"/>
            <a:ext cx="6840000" cy="38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49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DF3884-CEF8-47AB-8DFC-431A4AF3599E}"/>
              </a:ext>
            </a:extLst>
          </p:cNvPr>
          <p:cNvSpPr/>
          <p:nvPr/>
        </p:nvSpPr>
        <p:spPr>
          <a:xfrm>
            <a:off x="0" y="1143000"/>
            <a:ext cx="12191999" cy="5341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6BE2F87-E228-4DD0-8C6F-65CE7AB4C463}"/>
              </a:ext>
            </a:extLst>
          </p:cNvPr>
          <p:cNvSpPr txBox="1"/>
          <p:nvPr/>
        </p:nvSpPr>
        <p:spPr>
          <a:xfrm>
            <a:off x="727970" y="2028732"/>
            <a:ext cx="1112372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 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 </a:t>
            </a:r>
          </a:p>
          <a:p>
            <a:r>
              <a:rPr lang="fr-FR" sz="1600" dirty="0">
                <a:solidFill>
                  <a:srgbClr val="FFC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On va s inspirer de la charte de la métropole</a:t>
            </a:r>
          </a:p>
          <a:p>
            <a:r>
              <a:rPr lang="fr-FR" sz="1600" dirty="0">
                <a:solidFill>
                  <a:srgbClr val="00B05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Mise à jour de la charte informatique avec interdiction d alimenter une IA externe avec des données Mairie non publique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</a:t>
            </a:r>
          </a:p>
          <a:p>
            <a:r>
              <a:rPr lang="fr-FR" sz="1600" dirty="0">
                <a:solidFill>
                  <a:srgbClr val="FFC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Action en cours pilotage DGS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</a:t>
            </a:r>
          </a:p>
          <a:p>
            <a:r>
              <a:rPr lang="fr-FR" sz="1600" dirty="0">
                <a:solidFill>
                  <a:srgbClr val="FFC000"/>
                </a:solidFill>
                <a:sym typeface="Wingdings" panose="05000000000000000000" pitchFamily="2" charset="2"/>
              </a:rPr>
              <a:t></a:t>
            </a:r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600" dirty="0">
                <a:sym typeface="Wingdings" panose="05000000000000000000" pitchFamily="2" charset="2"/>
              </a:rPr>
              <a:t>Un projet démarre, sous le pilotage de la DGS, qui prend en compte l’ensemble de ces aspects.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 </a:t>
            </a:r>
          </a:p>
          <a:p>
            <a:r>
              <a:rPr lang="fr-FR" sz="1600" dirty="0">
                <a:solidFill>
                  <a:srgbClr val="FFC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Pas encore mais on va s'inspirer du document de la Métropole AM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</a:t>
            </a:r>
          </a:p>
        </p:txBody>
      </p:sp>
      <p:pic>
        <p:nvPicPr>
          <p:cNvPr id="1026" name="Picture 2" descr="DSI13&amp;+">
            <a:extLst>
              <a:ext uri="{FF2B5EF4-FFF2-40B4-BE49-F238E27FC236}">
                <a16:creationId xmlns:a16="http://schemas.microsoft.com/office/drawing/2014/main" id="{D9CC18BD-D1E0-452B-89B5-68DAF19A4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E3A0AB-BDB6-4921-B977-08B2452FE868}"/>
              </a:ext>
            </a:extLst>
          </p:cNvPr>
          <p:cNvSpPr/>
          <p:nvPr/>
        </p:nvSpPr>
        <p:spPr>
          <a:xfrm>
            <a:off x="0" y="6484673"/>
            <a:ext cx="12192000" cy="373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dirty="0">
                <a:solidFill>
                  <a:schemeClr val="bg1"/>
                </a:solidFill>
              </a:rPr>
              <a:t>Châteauneuf-les-Martigues – 6 décembre 2024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21681D0-DC69-4B62-956A-D4135B83CBCF}"/>
              </a:ext>
            </a:extLst>
          </p:cNvPr>
          <p:cNvSpPr txBox="1"/>
          <p:nvPr/>
        </p:nvSpPr>
        <p:spPr>
          <a:xfrm>
            <a:off x="1" y="1690178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6. Avez-vous réalisé une charte des bonnes pratiques / d’utilisation des IA générative ?</a:t>
            </a:r>
          </a:p>
        </p:txBody>
      </p:sp>
    </p:spTree>
    <p:extLst>
      <p:ext uri="{BB962C8B-B14F-4D97-AF65-F5344CB8AC3E}">
        <p14:creationId xmlns:p14="http://schemas.microsoft.com/office/powerpoint/2010/main" val="3972625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SI13&amp;+">
            <a:extLst>
              <a:ext uri="{FF2B5EF4-FFF2-40B4-BE49-F238E27FC236}">
                <a16:creationId xmlns:a16="http://schemas.microsoft.com/office/drawing/2014/main" id="{D9CC18BD-D1E0-452B-89B5-68DAF19A4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E3A0AB-BDB6-4921-B977-08B2452FE868}"/>
              </a:ext>
            </a:extLst>
          </p:cNvPr>
          <p:cNvSpPr/>
          <p:nvPr/>
        </p:nvSpPr>
        <p:spPr>
          <a:xfrm>
            <a:off x="0" y="6484673"/>
            <a:ext cx="12192000" cy="373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dirty="0">
                <a:solidFill>
                  <a:schemeClr val="bg1"/>
                </a:solidFill>
              </a:rPr>
              <a:t>Châteauneuf-les-Martigues – 6 décembre 2024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21681D0-DC69-4B62-956A-D4135B83CBCF}"/>
              </a:ext>
            </a:extLst>
          </p:cNvPr>
          <p:cNvSpPr txBox="1"/>
          <p:nvPr/>
        </p:nvSpPr>
        <p:spPr>
          <a:xfrm>
            <a:off x="1" y="1690178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7. Avez-vous mené une campagne de sensibilisation des agents municipaux sur l’utilisation des IA génératives 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26F3BF7-BD0F-471C-AD94-12A9395D8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99" y="2275331"/>
            <a:ext cx="7023201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77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43CD5F-85DA-47AB-91F0-AFD8B28FC65F}"/>
              </a:ext>
            </a:extLst>
          </p:cNvPr>
          <p:cNvSpPr/>
          <p:nvPr/>
        </p:nvSpPr>
        <p:spPr>
          <a:xfrm>
            <a:off x="0" y="1143000"/>
            <a:ext cx="12191999" cy="5341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E3027CE-F21D-4E41-A51A-5A9E0C49E18D}"/>
              </a:ext>
            </a:extLst>
          </p:cNvPr>
          <p:cNvSpPr txBox="1"/>
          <p:nvPr/>
        </p:nvSpPr>
        <p:spPr>
          <a:xfrm>
            <a:off x="727970" y="2028732"/>
            <a:ext cx="1112372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Non, intéressant pour faire naître des envies (soyons rêveurs) 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</a:t>
            </a:r>
          </a:p>
          <a:p>
            <a:r>
              <a:rPr lang="fr-FR" sz="1600" dirty="0">
                <a:solidFill>
                  <a:srgbClr val="FFC000"/>
                </a:solidFill>
                <a:sym typeface="Wingdings" panose="05000000000000000000" pitchFamily="2" charset="2"/>
              </a:rPr>
              <a:t></a:t>
            </a:r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600" dirty="0">
                <a:sym typeface="Wingdings" panose="05000000000000000000" pitchFamily="2" charset="2"/>
              </a:rPr>
              <a:t>Fin 2024 début 2025</a:t>
            </a:r>
          </a:p>
          <a:p>
            <a:r>
              <a:rPr lang="fr-FR" sz="1600" dirty="0">
                <a:solidFill>
                  <a:srgbClr val="FFC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En cours avec notre "Café IA", création de moments d'échanges autour de l'IA, </a:t>
            </a:r>
            <a:r>
              <a:rPr lang="fr-FR" sz="1600" dirty="0" err="1">
                <a:sym typeface="Wingdings" panose="05000000000000000000" pitchFamily="2" charset="2"/>
              </a:rPr>
              <a:t>posssiblités</a:t>
            </a:r>
            <a:r>
              <a:rPr lang="fr-FR" sz="1600" dirty="0">
                <a:sym typeface="Wingdings" panose="05000000000000000000" pitchFamily="2" charset="2"/>
              </a:rPr>
              <a:t> offertes, bonnes pratiques, ...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</a:t>
            </a:r>
          </a:p>
          <a:p>
            <a:r>
              <a:rPr lang="fr-FR" sz="1600" dirty="0">
                <a:solidFill>
                  <a:srgbClr val="FFC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On démarre</a:t>
            </a:r>
          </a:p>
          <a:p>
            <a:r>
              <a:rPr lang="fr-FR" sz="1600" dirty="0">
                <a:solidFill>
                  <a:srgbClr val="FFC000"/>
                </a:solidFill>
                <a:sym typeface="Wingdings" panose="05000000000000000000" pitchFamily="2" charset="2"/>
              </a:rPr>
              <a:t></a:t>
            </a:r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600" dirty="0">
                <a:sym typeface="Wingdings" panose="05000000000000000000" pitchFamily="2" charset="2"/>
              </a:rPr>
              <a:t>Un projet démarre, sous le pilotage de la DGS, qui prend en compte l’ensemble de ces aspects.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</a:t>
            </a:r>
          </a:p>
          <a:p>
            <a:r>
              <a:rPr lang="fr-FR" sz="1600" dirty="0">
                <a:solidFill>
                  <a:srgbClr val="FFC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En 2025</a:t>
            </a:r>
          </a:p>
          <a:p>
            <a:r>
              <a:rPr lang="fr-FR" sz="1600" dirty="0">
                <a:solidFill>
                  <a:srgbClr val="00B05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La Direction générale le 08/11/2024 - le DSI</a:t>
            </a:r>
          </a:p>
          <a:p>
            <a:r>
              <a:rPr lang="fr-FR" sz="1600" dirty="0">
                <a:sym typeface="Wingdings" panose="05000000000000000000" pitchFamily="2" charset="2"/>
              </a:rPr>
              <a:t>L'équipe de la DSI le 12/12/2024 avec 2 experts</a:t>
            </a:r>
          </a:p>
          <a:p>
            <a:r>
              <a:rPr lang="fr-FR" sz="1600" dirty="0">
                <a:sym typeface="Wingdings" panose="05000000000000000000" pitchFamily="2" charset="2"/>
              </a:rPr>
              <a:t>L'équipe de la DGA PRP le 13/12/2024 - un prestataire expert"</a:t>
            </a:r>
          </a:p>
        </p:txBody>
      </p:sp>
      <p:pic>
        <p:nvPicPr>
          <p:cNvPr id="1026" name="Picture 2" descr="DSI13&amp;+">
            <a:extLst>
              <a:ext uri="{FF2B5EF4-FFF2-40B4-BE49-F238E27FC236}">
                <a16:creationId xmlns:a16="http://schemas.microsoft.com/office/drawing/2014/main" id="{D9CC18BD-D1E0-452B-89B5-68DAF19A4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E3A0AB-BDB6-4921-B977-08B2452FE868}"/>
              </a:ext>
            </a:extLst>
          </p:cNvPr>
          <p:cNvSpPr/>
          <p:nvPr/>
        </p:nvSpPr>
        <p:spPr>
          <a:xfrm>
            <a:off x="0" y="6484673"/>
            <a:ext cx="12192000" cy="373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dirty="0">
                <a:solidFill>
                  <a:schemeClr val="bg1"/>
                </a:solidFill>
              </a:rPr>
              <a:t>Châteauneuf-les-Martigues – 6 décembre 2024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21681D0-DC69-4B62-956A-D4135B83CBCF}"/>
              </a:ext>
            </a:extLst>
          </p:cNvPr>
          <p:cNvSpPr txBox="1"/>
          <p:nvPr/>
        </p:nvSpPr>
        <p:spPr>
          <a:xfrm>
            <a:off x="1" y="1690178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7. Avez-vous mené une campagne de sensibilisation des agents municipaux sur l’utilisation des IA génératives ?</a:t>
            </a:r>
          </a:p>
        </p:txBody>
      </p:sp>
    </p:spTree>
    <p:extLst>
      <p:ext uri="{BB962C8B-B14F-4D97-AF65-F5344CB8AC3E}">
        <p14:creationId xmlns:p14="http://schemas.microsoft.com/office/powerpoint/2010/main" val="9082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SI13&amp;+">
            <a:extLst>
              <a:ext uri="{FF2B5EF4-FFF2-40B4-BE49-F238E27FC236}">
                <a16:creationId xmlns:a16="http://schemas.microsoft.com/office/drawing/2014/main" id="{D9CC18BD-D1E0-452B-89B5-68DAF19A4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E3A0AB-BDB6-4921-B977-08B2452FE868}"/>
              </a:ext>
            </a:extLst>
          </p:cNvPr>
          <p:cNvSpPr/>
          <p:nvPr/>
        </p:nvSpPr>
        <p:spPr>
          <a:xfrm>
            <a:off x="0" y="6484673"/>
            <a:ext cx="12192000" cy="373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dirty="0">
                <a:solidFill>
                  <a:schemeClr val="bg1"/>
                </a:solidFill>
              </a:rPr>
              <a:t>Châteauneuf-les-Martigues – 6 décembre 2024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F6D8F4-45B5-403E-93A9-257F85C176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65" t="39178" r="26320" b="38660"/>
          <a:stretch/>
        </p:blipFill>
        <p:spPr>
          <a:xfrm>
            <a:off x="789803" y="1930688"/>
            <a:ext cx="2015231" cy="94991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6C3914E-EDB4-478E-9716-1CC974E542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11" t="23400" r="31083" b="24406"/>
          <a:stretch/>
        </p:blipFill>
        <p:spPr>
          <a:xfrm>
            <a:off x="3484278" y="1516095"/>
            <a:ext cx="1261370" cy="177909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A485349-DFBE-4DA0-B0BC-B9FDB8307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9758" y="1426880"/>
            <a:ext cx="1957526" cy="195752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D90DC24-E602-4F6F-AC4B-74CEE9404B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221" t="35657" r="31704" b="36206"/>
          <a:stretch/>
        </p:blipFill>
        <p:spPr>
          <a:xfrm>
            <a:off x="7651319" y="1661699"/>
            <a:ext cx="1960501" cy="148788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AF200C7-66A8-4513-AB52-A3D9CC832E3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192" t="32343" r="34604" b="34011"/>
          <a:stretch/>
        </p:blipFill>
        <p:spPr>
          <a:xfrm>
            <a:off x="10111769" y="1684567"/>
            <a:ext cx="1251752" cy="144215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015ACA8-8800-41CA-B440-1CC5E8FBB2C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096" t="23437" r="25698" b="23540"/>
          <a:stretch/>
        </p:blipFill>
        <p:spPr>
          <a:xfrm>
            <a:off x="1038257" y="3337706"/>
            <a:ext cx="1518323" cy="170539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8B5D302-E6A5-4BC1-872A-BE2A3781A4D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2682" t="22554" r="42549" b="29948"/>
          <a:stretch/>
        </p:blipFill>
        <p:spPr>
          <a:xfrm>
            <a:off x="3214598" y="3719885"/>
            <a:ext cx="1800730" cy="94103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2B1D731-38FC-4DEB-8457-AC687FCC1C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4424" y="3279007"/>
            <a:ext cx="1408195" cy="182279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17BFA12-A750-4400-A4D6-6236E52C9A3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95" t="15966" r="39151" b="31092"/>
          <a:stretch/>
        </p:blipFill>
        <p:spPr>
          <a:xfrm>
            <a:off x="7485960" y="3717781"/>
            <a:ext cx="2291218" cy="94524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5AE20D5-4778-44AA-AA42-7FAEEF499A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62971" y="3489966"/>
            <a:ext cx="1749348" cy="140087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567A1A1-F8A0-443E-BF9B-A8EEF959D00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6262" t="24898" r="35850" b="22145"/>
          <a:stretch/>
        </p:blipFill>
        <p:spPr>
          <a:xfrm>
            <a:off x="607261" y="5297546"/>
            <a:ext cx="2380314" cy="73448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092E552-DB3E-4583-BEBE-B3515C8E131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41972" t="23741" r="41972" b="22150"/>
          <a:stretch/>
        </p:blipFill>
        <p:spPr>
          <a:xfrm>
            <a:off x="3136200" y="5128780"/>
            <a:ext cx="1957527" cy="107201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2E79AC4-0EC9-46B6-9CA8-78DA509BB6D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57070" y="5192165"/>
            <a:ext cx="2348999" cy="94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16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SI13&amp;+">
            <a:extLst>
              <a:ext uri="{FF2B5EF4-FFF2-40B4-BE49-F238E27FC236}">
                <a16:creationId xmlns:a16="http://schemas.microsoft.com/office/drawing/2014/main" id="{D9CC18BD-D1E0-452B-89B5-68DAF19A4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E3A0AB-BDB6-4921-B977-08B2452FE868}"/>
              </a:ext>
            </a:extLst>
          </p:cNvPr>
          <p:cNvSpPr/>
          <p:nvPr/>
        </p:nvSpPr>
        <p:spPr>
          <a:xfrm>
            <a:off x="0" y="6484673"/>
            <a:ext cx="12192000" cy="373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dirty="0">
                <a:solidFill>
                  <a:schemeClr val="bg1"/>
                </a:solidFill>
              </a:rPr>
              <a:t>Châteauneuf-les-Martigues – 6 décembre 2024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21681D0-DC69-4B62-956A-D4135B83CBCF}"/>
              </a:ext>
            </a:extLst>
          </p:cNvPr>
          <p:cNvSpPr txBox="1"/>
          <p:nvPr/>
        </p:nvSpPr>
        <p:spPr>
          <a:xfrm>
            <a:off x="1" y="1690178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8. Avez-vous mené une réflexion avec votre DPO sur le sujet 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6F7B3CB-3D47-4D3A-91F3-92E771F3F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000" y="2293724"/>
            <a:ext cx="6840000" cy="38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93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546AA4-2B8B-4697-8128-83C415B32E33}"/>
              </a:ext>
            </a:extLst>
          </p:cNvPr>
          <p:cNvSpPr/>
          <p:nvPr/>
        </p:nvSpPr>
        <p:spPr>
          <a:xfrm>
            <a:off x="0" y="1143000"/>
            <a:ext cx="12191999" cy="5341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CBBA87F-8654-4F21-A29E-0AD027AC6D20}"/>
              </a:ext>
            </a:extLst>
          </p:cNvPr>
          <p:cNvSpPr txBox="1"/>
          <p:nvPr/>
        </p:nvSpPr>
        <p:spPr>
          <a:xfrm>
            <a:off x="727970" y="2028732"/>
            <a:ext cx="1112372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</a:t>
            </a:r>
          </a:p>
          <a:p>
            <a:r>
              <a:rPr lang="fr-FR" sz="1600" dirty="0">
                <a:solidFill>
                  <a:srgbClr val="00B050"/>
                </a:solidFill>
                <a:sym typeface="Wingdings" panose="05000000000000000000" pitchFamily="2" charset="2"/>
              </a:rPr>
              <a:t></a:t>
            </a:r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600" dirty="0">
                <a:sym typeface="Wingdings" panose="05000000000000000000" pitchFamily="2" charset="2"/>
              </a:rPr>
              <a:t>Notre DPO suit celle de près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</a:t>
            </a:r>
          </a:p>
          <a:p>
            <a:r>
              <a:rPr lang="fr-FR" sz="1600" dirty="0">
                <a:solidFill>
                  <a:srgbClr val="FFC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Un projet démarre, sous le pilotage de la DGS, qui prend en compte l’ensemble de ces aspects.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</a:t>
            </a:r>
          </a:p>
          <a:p>
            <a:r>
              <a:rPr lang="fr-FR" sz="1600" dirty="0">
                <a:solidFill>
                  <a:srgbClr val="FFC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En cours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</a:t>
            </a:r>
          </a:p>
        </p:txBody>
      </p:sp>
      <p:pic>
        <p:nvPicPr>
          <p:cNvPr id="1026" name="Picture 2" descr="DSI13&amp;+">
            <a:extLst>
              <a:ext uri="{FF2B5EF4-FFF2-40B4-BE49-F238E27FC236}">
                <a16:creationId xmlns:a16="http://schemas.microsoft.com/office/drawing/2014/main" id="{D9CC18BD-D1E0-452B-89B5-68DAF19A4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E3A0AB-BDB6-4921-B977-08B2452FE868}"/>
              </a:ext>
            </a:extLst>
          </p:cNvPr>
          <p:cNvSpPr/>
          <p:nvPr/>
        </p:nvSpPr>
        <p:spPr>
          <a:xfrm>
            <a:off x="0" y="6484673"/>
            <a:ext cx="12192000" cy="373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dirty="0">
                <a:solidFill>
                  <a:schemeClr val="bg1"/>
                </a:solidFill>
              </a:rPr>
              <a:t>Châteauneuf-les-Martigues – 6 décembre 2024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21681D0-DC69-4B62-956A-D4135B83CBCF}"/>
              </a:ext>
            </a:extLst>
          </p:cNvPr>
          <p:cNvSpPr txBox="1"/>
          <p:nvPr/>
        </p:nvSpPr>
        <p:spPr>
          <a:xfrm>
            <a:off x="1" y="1690178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8. Avez-vous mené une réflexion avec votre DPO sur le sujet ?</a:t>
            </a:r>
          </a:p>
        </p:txBody>
      </p:sp>
    </p:spTree>
    <p:extLst>
      <p:ext uri="{BB962C8B-B14F-4D97-AF65-F5344CB8AC3E}">
        <p14:creationId xmlns:p14="http://schemas.microsoft.com/office/powerpoint/2010/main" val="172003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SI13&amp;+">
            <a:extLst>
              <a:ext uri="{FF2B5EF4-FFF2-40B4-BE49-F238E27FC236}">
                <a16:creationId xmlns:a16="http://schemas.microsoft.com/office/drawing/2014/main" id="{D9CC18BD-D1E0-452B-89B5-68DAF19A4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E3A0AB-BDB6-4921-B977-08B2452FE868}"/>
              </a:ext>
            </a:extLst>
          </p:cNvPr>
          <p:cNvSpPr/>
          <p:nvPr/>
        </p:nvSpPr>
        <p:spPr>
          <a:xfrm>
            <a:off x="0" y="6484673"/>
            <a:ext cx="12192000" cy="373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dirty="0">
                <a:solidFill>
                  <a:schemeClr val="bg1"/>
                </a:solidFill>
              </a:rPr>
              <a:t>Châteauneuf-les-Martigues – 6 décembre 2024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21681D0-DC69-4B62-956A-D4135B83CBCF}"/>
              </a:ext>
            </a:extLst>
          </p:cNvPr>
          <p:cNvSpPr txBox="1"/>
          <p:nvPr/>
        </p:nvSpPr>
        <p:spPr>
          <a:xfrm>
            <a:off x="1" y="1690178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9. Avez-vous un retour d’expérience sur la mise en œuvre de l’IA dans votre contexte 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641146B-6EEF-43B9-A12C-2980227ED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000" y="2327015"/>
            <a:ext cx="6840000" cy="38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89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E97174-83A7-4D55-8B8D-E5410FF5860C}"/>
              </a:ext>
            </a:extLst>
          </p:cNvPr>
          <p:cNvSpPr/>
          <p:nvPr/>
        </p:nvSpPr>
        <p:spPr>
          <a:xfrm>
            <a:off x="0" y="1143000"/>
            <a:ext cx="12191999" cy="5341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2AEE106-3281-4C70-BC48-C4D54DB63AE8}"/>
              </a:ext>
            </a:extLst>
          </p:cNvPr>
          <p:cNvSpPr txBox="1"/>
          <p:nvPr/>
        </p:nvSpPr>
        <p:spPr>
          <a:xfrm>
            <a:off x="727970" y="2028732"/>
            <a:ext cx="1112372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FC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Trop peu, certaines boites prospectent mais on sent bien le manque de maturité. 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</a:t>
            </a:r>
          </a:p>
          <a:p>
            <a:r>
              <a:rPr lang="fr-FR" sz="1600" dirty="0">
                <a:solidFill>
                  <a:srgbClr val="FFC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Nous sommes en test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Pas encore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Aucun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 ////</a:t>
            </a:r>
          </a:p>
          <a:p>
            <a:r>
              <a:rPr lang="fr-FR" sz="1600" dirty="0">
                <a:solidFill>
                  <a:srgbClr val="FFC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Oui, sur les caméras de lutte contre les dépôts sauvages mais encore trop récent</a:t>
            </a:r>
          </a:p>
        </p:txBody>
      </p:sp>
      <p:pic>
        <p:nvPicPr>
          <p:cNvPr id="1026" name="Picture 2" descr="DSI13&amp;+">
            <a:extLst>
              <a:ext uri="{FF2B5EF4-FFF2-40B4-BE49-F238E27FC236}">
                <a16:creationId xmlns:a16="http://schemas.microsoft.com/office/drawing/2014/main" id="{D9CC18BD-D1E0-452B-89B5-68DAF19A4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E3A0AB-BDB6-4921-B977-08B2452FE868}"/>
              </a:ext>
            </a:extLst>
          </p:cNvPr>
          <p:cNvSpPr/>
          <p:nvPr/>
        </p:nvSpPr>
        <p:spPr>
          <a:xfrm>
            <a:off x="0" y="6484673"/>
            <a:ext cx="12192000" cy="373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dirty="0">
                <a:solidFill>
                  <a:schemeClr val="bg1"/>
                </a:solidFill>
              </a:rPr>
              <a:t>Châteauneuf-les-Martigues – 6 décembre 2024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21681D0-DC69-4B62-956A-D4135B83CBCF}"/>
              </a:ext>
            </a:extLst>
          </p:cNvPr>
          <p:cNvSpPr txBox="1"/>
          <p:nvPr/>
        </p:nvSpPr>
        <p:spPr>
          <a:xfrm>
            <a:off x="1" y="1690178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9. Avez-vous un retour d’expérience sur la mise en œuvre de l’IA dans votre contexte ?</a:t>
            </a:r>
          </a:p>
        </p:txBody>
      </p:sp>
    </p:spTree>
    <p:extLst>
      <p:ext uri="{BB962C8B-B14F-4D97-AF65-F5344CB8AC3E}">
        <p14:creationId xmlns:p14="http://schemas.microsoft.com/office/powerpoint/2010/main" val="434561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SI13&amp;+">
            <a:extLst>
              <a:ext uri="{FF2B5EF4-FFF2-40B4-BE49-F238E27FC236}">
                <a16:creationId xmlns:a16="http://schemas.microsoft.com/office/drawing/2014/main" id="{D9CC18BD-D1E0-452B-89B5-68DAF19A4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E3A0AB-BDB6-4921-B977-08B2452FE868}"/>
              </a:ext>
            </a:extLst>
          </p:cNvPr>
          <p:cNvSpPr/>
          <p:nvPr/>
        </p:nvSpPr>
        <p:spPr>
          <a:xfrm>
            <a:off x="0" y="6484673"/>
            <a:ext cx="12192000" cy="373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dirty="0">
                <a:solidFill>
                  <a:schemeClr val="bg1"/>
                </a:solidFill>
              </a:rPr>
              <a:t>Châteauneuf-les-Martigues – 6 décembre 2024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21681D0-DC69-4B62-956A-D4135B83CBCF}"/>
              </a:ext>
            </a:extLst>
          </p:cNvPr>
          <p:cNvSpPr txBox="1"/>
          <p:nvPr/>
        </p:nvSpPr>
        <p:spPr>
          <a:xfrm>
            <a:off x="1" y="1690178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10. Autres points qu’il vous semble pertinent d’aborder et de partager sur ce sujet 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BB663A1-BED3-4093-8F4B-BA69B4276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000" y="2327014"/>
            <a:ext cx="6840000" cy="385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44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AA2CB8-1570-4267-AD32-81FD1EEC5D31}"/>
              </a:ext>
            </a:extLst>
          </p:cNvPr>
          <p:cNvSpPr/>
          <p:nvPr/>
        </p:nvSpPr>
        <p:spPr>
          <a:xfrm>
            <a:off x="0" y="1143000"/>
            <a:ext cx="12191999" cy="5341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A49E998-37FC-452B-A8A4-40C3509DB6DB}"/>
              </a:ext>
            </a:extLst>
          </p:cNvPr>
          <p:cNvSpPr txBox="1"/>
          <p:nvPr/>
        </p:nvSpPr>
        <p:spPr>
          <a:xfrm>
            <a:off x="727970" y="2028732"/>
            <a:ext cx="111237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</a:t>
            </a:r>
          </a:p>
          <a:p>
            <a:r>
              <a:rPr lang="fr-FR" sz="1600" dirty="0">
                <a:solidFill>
                  <a:srgbClr val="00B05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Une réunion dsi13 sur le sujet serait la bienvenue.</a:t>
            </a:r>
          </a:p>
          <a:p>
            <a:r>
              <a:rPr lang="fr-FR" sz="1600" dirty="0">
                <a:solidFill>
                  <a:srgbClr val="00B050"/>
                </a:solidFill>
                <a:sym typeface="Wingdings" panose="05000000000000000000" pitchFamily="2" charset="2"/>
              </a:rPr>
              <a:t></a:t>
            </a:r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600" dirty="0">
                <a:sym typeface="Wingdings" panose="05000000000000000000" pitchFamily="2" charset="2"/>
              </a:rPr>
              <a:t>Dans le cadre de DSI13, il serait utile  de recenser dans notre extranet les diverses infos sur les actions que chacun de nous met en place ou </a:t>
            </a:r>
            <a:r>
              <a:rPr lang="fr-FR" sz="1600" dirty="0" err="1">
                <a:sym typeface="Wingdings" panose="05000000000000000000" pitchFamily="2" charset="2"/>
              </a:rPr>
              <a:t>projete</a:t>
            </a:r>
            <a:r>
              <a:rPr lang="fr-FR" sz="1600" dirty="0">
                <a:sym typeface="Wingdings" panose="05000000000000000000" pitchFamily="2" charset="2"/>
              </a:rPr>
              <a:t> de faire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Non</a:t>
            </a:r>
          </a:p>
          <a:p>
            <a:r>
              <a:rPr lang="fr-FR" sz="1600" dirty="0">
                <a:solidFill>
                  <a:srgbClr val="00B05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Se hâter lentement</a:t>
            </a:r>
          </a:p>
          <a:p>
            <a:r>
              <a:rPr lang="fr-FR" sz="1600" dirty="0">
                <a:solidFill>
                  <a:srgbClr val="00B05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Dans la sensibilisation, aborder les biais, les limites des IA actuelles et former à bien </a:t>
            </a:r>
            <a:r>
              <a:rPr lang="fr-FR" sz="1600" dirty="0" err="1">
                <a:sym typeface="Wingdings" panose="05000000000000000000" pitchFamily="2" charset="2"/>
              </a:rPr>
              <a:t>prompter</a:t>
            </a:r>
            <a:endParaRPr lang="fr-FR" sz="1600" dirty="0">
              <a:sym typeface="Wingdings" panose="05000000000000000000" pitchFamily="2" charset="2"/>
            </a:endParaRPr>
          </a:p>
        </p:txBody>
      </p:sp>
      <p:pic>
        <p:nvPicPr>
          <p:cNvPr id="1026" name="Picture 2" descr="DSI13&amp;+">
            <a:extLst>
              <a:ext uri="{FF2B5EF4-FFF2-40B4-BE49-F238E27FC236}">
                <a16:creationId xmlns:a16="http://schemas.microsoft.com/office/drawing/2014/main" id="{D9CC18BD-D1E0-452B-89B5-68DAF19A4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E3A0AB-BDB6-4921-B977-08B2452FE868}"/>
              </a:ext>
            </a:extLst>
          </p:cNvPr>
          <p:cNvSpPr/>
          <p:nvPr/>
        </p:nvSpPr>
        <p:spPr>
          <a:xfrm>
            <a:off x="0" y="6484673"/>
            <a:ext cx="12192000" cy="373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dirty="0">
                <a:solidFill>
                  <a:schemeClr val="bg1"/>
                </a:solidFill>
              </a:rPr>
              <a:t>Châteauneuf-les-Martigues – 6 décembre 2024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21681D0-DC69-4B62-956A-D4135B83CBCF}"/>
              </a:ext>
            </a:extLst>
          </p:cNvPr>
          <p:cNvSpPr txBox="1"/>
          <p:nvPr/>
        </p:nvSpPr>
        <p:spPr>
          <a:xfrm>
            <a:off x="1" y="1690178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10. Autres points qu’il vous semble pertinent d’aborder et de partager sur ce sujet ?</a:t>
            </a:r>
          </a:p>
        </p:txBody>
      </p:sp>
    </p:spTree>
    <p:extLst>
      <p:ext uri="{BB962C8B-B14F-4D97-AF65-F5344CB8AC3E}">
        <p14:creationId xmlns:p14="http://schemas.microsoft.com/office/powerpoint/2010/main" val="3960092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99178" y="999283"/>
            <a:ext cx="181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1386 mails reçus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215166" y="998779"/>
            <a:ext cx="195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414 mails envoyés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18649" y="985900"/>
            <a:ext cx="181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0 page imprimée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F814A32-8EB1-4DE4-A039-73943F374D6D}"/>
              </a:ext>
            </a:extLst>
          </p:cNvPr>
          <p:cNvSpPr txBox="1"/>
          <p:nvPr/>
        </p:nvSpPr>
        <p:spPr>
          <a:xfrm>
            <a:off x="299178" y="999283"/>
            <a:ext cx="181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1386 mails reçus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BCB7C70-B9FB-47F6-8BED-3AF038631FBE}"/>
              </a:ext>
            </a:extLst>
          </p:cNvPr>
          <p:cNvSpPr txBox="1"/>
          <p:nvPr/>
        </p:nvSpPr>
        <p:spPr>
          <a:xfrm>
            <a:off x="4218649" y="985900"/>
            <a:ext cx="181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0 page imprimée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FD8883-43F1-495B-881D-A85B4D3937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928" y="1183445"/>
            <a:ext cx="5672138" cy="2988482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7C64F541-AE9F-488B-9497-FC3E99277FF1}"/>
              </a:ext>
            </a:extLst>
          </p:cNvPr>
          <p:cNvSpPr txBox="1"/>
          <p:nvPr/>
        </p:nvSpPr>
        <p:spPr>
          <a:xfrm>
            <a:off x="-1" y="4171927"/>
            <a:ext cx="121919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000" b="1" dirty="0">
                <a:solidFill>
                  <a:schemeClr val="accent1">
                    <a:lumMod val="50000"/>
                  </a:schemeClr>
                </a:solidFill>
              </a:rPr>
              <a:t>de votre attention</a:t>
            </a:r>
          </a:p>
        </p:txBody>
      </p:sp>
      <p:pic>
        <p:nvPicPr>
          <p:cNvPr id="11" name="Picture 2" descr="DSI13&amp;+">
            <a:extLst>
              <a:ext uri="{FF2B5EF4-FFF2-40B4-BE49-F238E27FC236}">
                <a16:creationId xmlns:a16="http://schemas.microsoft.com/office/drawing/2014/main" id="{292FB0CE-4B90-40F0-B588-4DDEC3256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653B4F8-7496-4A14-AA77-B08BA2C262C1}"/>
              </a:ext>
            </a:extLst>
          </p:cNvPr>
          <p:cNvSpPr/>
          <p:nvPr/>
        </p:nvSpPr>
        <p:spPr>
          <a:xfrm>
            <a:off x="0" y="6484673"/>
            <a:ext cx="12192000" cy="373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dirty="0">
                <a:solidFill>
                  <a:schemeClr val="bg1"/>
                </a:solidFill>
              </a:rPr>
              <a:t>Châteauneuf-les-Martigues – 6 décembre 2024</a:t>
            </a:r>
          </a:p>
        </p:txBody>
      </p:sp>
    </p:spTree>
    <p:extLst>
      <p:ext uri="{BB962C8B-B14F-4D97-AF65-F5344CB8AC3E}">
        <p14:creationId xmlns:p14="http://schemas.microsoft.com/office/powerpoint/2010/main" val="340371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SI13&amp;+">
            <a:extLst>
              <a:ext uri="{FF2B5EF4-FFF2-40B4-BE49-F238E27FC236}">
                <a16:creationId xmlns:a16="http://schemas.microsoft.com/office/drawing/2014/main" id="{D9CC18BD-D1E0-452B-89B5-68DAF19A4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E3A0AB-BDB6-4921-B977-08B2452FE868}"/>
              </a:ext>
            </a:extLst>
          </p:cNvPr>
          <p:cNvSpPr/>
          <p:nvPr/>
        </p:nvSpPr>
        <p:spPr>
          <a:xfrm>
            <a:off x="0" y="6484673"/>
            <a:ext cx="12192000" cy="373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dirty="0">
                <a:solidFill>
                  <a:schemeClr val="bg1"/>
                </a:solidFill>
              </a:rPr>
              <a:t>Châteauneuf-les-Martigues – 6 décembre 2024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21681D0-DC69-4B62-956A-D4135B83CBCF}"/>
              </a:ext>
            </a:extLst>
          </p:cNvPr>
          <p:cNvSpPr txBox="1"/>
          <p:nvPr/>
        </p:nvSpPr>
        <p:spPr>
          <a:xfrm>
            <a:off x="1" y="1690178"/>
            <a:ext cx="1219200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à"/>
            </a:pPr>
            <a:r>
              <a:rPr lang="fr-FR" sz="7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questions – </a:t>
            </a:r>
            <a:r>
              <a:rPr lang="fr-FR" sz="7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 participants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fr-FR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Avez-vous ouvert les usages des IA dans votre établissement ?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Quels sont les domaines d’application dans votre contexte ?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Avez-vous identifié des usages permettant d’améliorer la relation avec les citoyens et les usagers ?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Avez-vous mis ou allez-vous mettre en production des services de ce type ? A quelle échéance ?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Avez-vous mené une réflexion autour de l’éthique, la transparence, la confidentialité des données soumises aux IA générative ?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Avez-vous réalisé une charte des bonnes pratiques / d’utilisation des IA générative ?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Avez-vous mené une campagne de sensibilisation des agents municipaux sur l’utilisation des IA génératives ?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Avez-vous mené une réflexion avec votre DPO sur le sujet ?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Avez-vous un retour d’expérience sur la mise en œuvre de l’IA dans votre contexte ?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Autres points qu’il vous semble pertinent d’aborder et de partager sur ce sujet ?</a:t>
            </a:r>
          </a:p>
        </p:txBody>
      </p:sp>
    </p:spTree>
    <p:extLst>
      <p:ext uri="{BB962C8B-B14F-4D97-AF65-F5344CB8AC3E}">
        <p14:creationId xmlns:p14="http://schemas.microsoft.com/office/powerpoint/2010/main" val="4165971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EC77FAE-28DC-4599-AF2E-CC3D36A62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00" y="2247036"/>
            <a:ext cx="6840305" cy="3962743"/>
          </a:xfrm>
          <a:prstGeom prst="rect">
            <a:avLst/>
          </a:prstGeom>
        </p:spPr>
      </p:pic>
      <p:pic>
        <p:nvPicPr>
          <p:cNvPr id="1026" name="Picture 2" descr="DSI13&amp;+">
            <a:extLst>
              <a:ext uri="{FF2B5EF4-FFF2-40B4-BE49-F238E27FC236}">
                <a16:creationId xmlns:a16="http://schemas.microsoft.com/office/drawing/2014/main" id="{D9CC18BD-D1E0-452B-89B5-68DAF19A4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E3A0AB-BDB6-4921-B977-08B2452FE868}"/>
              </a:ext>
            </a:extLst>
          </p:cNvPr>
          <p:cNvSpPr/>
          <p:nvPr/>
        </p:nvSpPr>
        <p:spPr>
          <a:xfrm>
            <a:off x="0" y="6484673"/>
            <a:ext cx="12192000" cy="373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dirty="0">
                <a:solidFill>
                  <a:schemeClr val="bg1"/>
                </a:solidFill>
              </a:rPr>
              <a:t>Châteauneuf-les-Martigues – 6 décembre 2024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21681D0-DC69-4B62-956A-D4135B83CBCF}"/>
              </a:ext>
            </a:extLst>
          </p:cNvPr>
          <p:cNvSpPr txBox="1"/>
          <p:nvPr/>
        </p:nvSpPr>
        <p:spPr>
          <a:xfrm>
            <a:off x="1" y="1690178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1. Avez-vous ouvert les usages des IA dans votre établissement ?</a:t>
            </a:r>
          </a:p>
        </p:txBody>
      </p:sp>
    </p:spTree>
    <p:extLst>
      <p:ext uri="{BB962C8B-B14F-4D97-AF65-F5344CB8AC3E}">
        <p14:creationId xmlns:p14="http://schemas.microsoft.com/office/powerpoint/2010/main" val="207701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C59751-02C7-4449-9531-DC8DA9827665}"/>
              </a:ext>
            </a:extLst>
          </p:cNvPr>
          <p:cNvSpPr/>
          <p:nvPr/>
        </p:nvSpPr>
        <p:spPr>
          <a:xfrm>
            <a:off x="0" y="1143000"/>
            <a:ext cx="12191999" cy="5341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DSI13&amp;+">
            <a:extLst>
              <a:ext uri="{FF2B5EF4-FFF2-40B4-BE49-F238E27FC236}">
                <a16:creationId xmlns:a16="http://schemas.microsoft.com/office/drawing/2014/main" id="{D9CC18BD-D1E0-452B-89B5-68DAF19A4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E3A0AB-BDB6-4921-B977-08B2452FE868}"/>
              </a:ext>
            </a:extLst>
          </p:cNvPr>
          <p:cNvSpPr/>
          <p:nvPr/>
        </p:nvSpPr>
        <p:spPr>
          <a:xfrm>
            <a:off x="0" y="6484673"/>
            <a:ext cx="12192000" cy="373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dirty="0">
                <a:solidFill>
                  <a:schemeClr val="bg1"/>
                </a:solidFill>
              </a:rPr>
              <a:t>Châteauneuf-les-Martigues – 6 décembre 2024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21681D0-DC69-4B62-956A-D4135B83CBCF}"/>
              </a:ext>
            </a:extLst>
          </p:cNvPr>
          <p:cNvSpPr txBox="1"/>
          <p:nvPr/>
        </p:nvSpPr>
        <p:spPr>
          <a:xfrm>
            <a:off x="1" y="1690178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1. Avez-vous ouvert les usages des IA dans votre établissement 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B777EA7-108D-41BC-8CDB-61ACBDF6246B}"/>
              </a:ext>
            </a:extLst>
          </p:cNvPr>
          <p:cNvSpPr txBox="1"/>
          <p:nvPr/>
        </p:nvSpPr>
        <p:spPr>
          <a:xfrm>
            <a:off x="763480" y="2194599"/>
            <a:ext cx="1112372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/>
              <a:t>Non, l'usage personnel n'est pas restreint, mais peu ou pas de sollicitations sur le sujet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/>
              <a:t>On n’a pas avancé du tout concernant la mise en production de l’IA chez nos utilisateurs</a:t>
            </a:r>
          </a:p>
          <a:p>
            <a:r>
              <a:rPr lang="fr-FR" sz="1600" dirty="0">
                <a:solidFill>
                  <a:srgbClr val="FFC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/>
              <a:t>Nous n’effectuons pas de blocage </a:t>
            </a:r>
            <a:r>
              <a:rPr lang="fr-FR" sz="1600" dirty="0" err="1"/>
              <a:t>ChatGPT</a:t>
            </a:r>
            <a:r>
              <a:rPr lang="fr-FR" sz="1600" dirty="0"/>
              <a:t>, </a:t>
            </a:r>
            <a:r>
              <a:rPr lang="fr-FR" sz="1600" dirty="0" err="1"/>
              <a:t>gemini</a:t>
            </a:r>
            <a:r>
              <a:rPr lang="fr-FR" sz="1600" dirty="0"/>
              <a:t> ou autre</a:t>
            </a:r>
          </a:p>
          <a:p>
            <a:r>
              <a:rPr lang="fr-FR" sz="1600" dirty="0">
                <a:solidFill>
                  <a:srgbClr val="FFC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/>
              <a:t>Pour l instant un libre accès</a:t>
            </a:r>
          </a:p>
          <a:p>
            <a:r>
              <a:rPr lang="fr-FR" sz="1600" dirty="0">
                <a:solidFill>
                  <a:srgbClr val="00B05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/>
              <a:t>Oui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/>
              <a:t>Non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/>
              <a:t>Pour l'instant, à la Mairie de Vitrolles, nous n'avons pas encore engagé de réflexions autour de l'IA</a:t>
            </a:r>
          </a:p>
          <a:p>
            <a:r>
              <a:rPr lang="fr-FR" sz="1600" dirty="0">
                <a:solidFill>
                  <a:srgbClr val="00B05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/>
              <a:t>L’usage est libre et non contrôlé. Les solutions COPILOT (Licences O365), Gemini et </a:t>
            </a:r>
            <a:r>
              <a:rPr lang="fr-FR" sz="1600" dirty="0" err="1"/>
              <a:t>chatgpt</a:t>
            </a:r>
            <a:r>
              <a:rPr lang="fr-FR" sz="1600" dirty="0"/>
              <a:t> 4 sont accessibles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/>
              <a:t>Non, usage non cadré mais de facilité particulière mis à part </a:t>
            </a:r>
            <a:r>
              <a:rPr lang="fr-FR" sz="1600" dirty="0" err="1"/>
              <a:t>copilot</a:t>
            </a:r>
            <a:r>
              <a:rPr lang="fr-FR" sz="1600" dirty="0"/>
              <a:t> de </a:t>
            </a:r>
            <a:r>
              <a:rPr lang="fr-FR" sz="1600" dirty="0" err="1"/>
              <a:t>edge</a:t>
            </a:r>
            <a:endParaRPr lang="fr-FR" sz="1600" dirty="0"/>
          </a:p>
          <a:p>
            <a:r>
              <a:rPr lang="fr-FR" sz="1600" dirty="0">
                <a:solidFill>
                  <a:srgbClr val="FFC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/>
              <a:t>Pour l’instant, certains de nos collègues (un nombre limité de cadres) utilisent </a:t>
            </a:r>
            <a:r>
              <a:rPr lang="fr-FR" sz="1600" dirty="0" err="1"/>
              <a:t>ChatGPT</a:t>
            </a:r>
            <a:r>
              <a:rPr lang="fr-FR" sz="1600" dirty="0"/>
              <a:t>. L’usage de ces technologies demeure encore libre (dans le sens où rien n’est fait pour en interdire l’usage) et donc non contrôlé. L’objectif est de permettre rapidement l’accès à l’IA tout en contrôlant les usages, afin de minimiser les risques (notamment en termes de sécurité informatique).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/>
              <a:t>Non pas encadré. Les agents utilise librement pour l'instant  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/>
              <a:t>Pas encore sauf peut-être en Shadow IT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/>
              <a:t>Non, pas de politique définie, bloqués par défaut, sauf sur les smartphones et en partage de connexion</a:t>
            </a:r>
          </a:p>
        </p:txBody>
      </p:sp>
    </p:spTree>
    <p:extLst>
      <p:ext uri="{BB962C8B-B14F-4D97-AF65-F5344CB8AC3E}">
        <p14:creationId xmlns:p14="http://schemas.microsoft.com/office/powerpoint/2010/main" val="2083629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EE510F5-AD82-4DCE-B8BD-A112EAB91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00" y="2281637"/>
            <a:ext cx="6840305" cy="3950550"/>
          </a:xfrm>
          <a:prstGeom prst="rect">
            <a:avLst/>
          </a:prstGeom>
        </p:spPr>
      </p:pic>
      <p:pic>
        <p:nvPicPr>
          <p:cNvPr id="1026" name="Picture 2" descr="DSI13&amp;+">
            <a:extLst>
              <a:ext uri="{FF2B5EF4-FFF2-40B4-BE49-F238E27FC236}">
                <a16:creationId xmlns:a16="http://schemas.microsoft.com/office/drawing/2014/main" id="{D9CC18BD-D1E0-452B-89B5-68DAF19A4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E3A0AB-BDB6-4921-B977-08B2452FE868}"/>
              </a:ext>
            </a:extLst>
          </p:cNvPr>
          <p:cNvSpPr/>
          <p:nvPr/>
        </p:nvSpPr>
        <p:spPr>
          <a:xfrm>
            <a:off x="0" y="6484673"/>
            <a:ext cx="12192000" cy="373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dirty="0">
                <a:solidFill>
                  <a:schemeClr val="bg1"/>
                </a:solidFill>
              </a:rPr>
              <a:t>Châteauneuf-les-Martigues – 6 décembre 2024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21681D0-DC69-4B62-956A-D4135B83CBCF}"/>
              </a:ext>
            </a:extLst>
          </p:cNvPr>
          <p:cNvSpPr txBox="1"/>
          <p:nvPr/>
        </p:nvSpPr>
        <p:spPr>
          <a:xfrm>
            <a:off x="1" y="1690178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2. Quels sont les domaines d’application dans votre contexte ?</a:t>
            </a:r>
          </a:p>
        </p:txBody>
      </p:sp>
    </p:spTree>
    <p:extLst>
      <p:ext uri="{BB962C8B-B14F-4D97-AF65-F5344CB8AC3E}">
        <p14:creationId xmlns:p14="http://schemas.microsoft.com/office/powerpoint/2010/main" val="427674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SI13&amp;+">
            <a:extLst>
              <a:ext uri="{FF2B5EF4-FFF2-40B4-BE49-F238E27FC236}">
                <a16:creationId xmlns:a16="http://schemas.microsoft.com/office/drawing/2014/main" id="{D9CC18BD-D1E0-452B-89B5-68DAF19A4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E3A0AB-BDB6-4921-B977-08B2452FE868}"/>
              </a:ext>
            </a:extLst>
          </p:cNvPr>
          <p:cNvSpPr/>
          <p:nvPr/>
        </p:nvSpPr>
        <p:spPr>
          <a:xfrm>
            <a:off x="0" y="6484673"/>
            <a:ext cx="12192000" cy="373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dirty="0">
                <a:solidFill>
                  <a:schemeClr val="bg1"/>
                </a:solidFill>
              </a:rPr>
              <a:t>Châteauneuf-les-Martigues – 6 décembre 2024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21681D0-DC69-4B62-956A-D4135B83CBCF}"/>
              </a:ext>
            </a:extLst>
          </p:cNvPr>
          <p:cNvSpPr txBox="1"/>
          <p:nvPr/>
        </p:nvSpPr>
        <p:spPr>
          <a:xfrm>
            <a:off x="1" y="1690178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2. Quels sont les domaines d’application dans votre contexte 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35717D8-B76B-4B0D-966D-9015BFA07BDF}"/>
              </a:ext>
            </a:extLst>
          </p:cNvPr>
          <p:cNvSpPr txBox="1"/>
          <p:nvPr/>
        </p:nvSpPr>
        <p:spPr>
          <a:xfrm>
            <a:off x="831542" y="2102266"/>
            <a:ext cx="1052891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Aide à la rédaction</a:t>
            </a:r>
            <a:r>
              <a:rPr lang="fr-FR" dirty="0"/>
              <a:t>, Rédaction, synthèse de documents, génération de réponses aux courriers entrants</a:t>
            </a:r>
          </a:p>
          <a:p>
            <a:r>
              <a:rPr lang="fr-FR" dirty="0"/>
              <a:t>IA générative marchés publics, communication, juridique</a:t>
            </a:r>
          </a:p>
          <a:p>
            <a:r>
              <a:rPr lang="fr-FR" dirty="0"/>
              <a:t>Rédaction de tutoriels à la DSI</a:t>
            </a:r>
          </a:p>
          <a:p>
            <a:r>
              <a:rPr lang="fr-FR" sz="1800" dirty="0" err="1"/>
              <a:t>Délib</a:t>
            </a:r>
            <a:r>
              <a:rPr lang="fr-FR" sz="1800" dirty="0"/>
              <a:t> – Visio – Intranet – Helpdesk – Site web</a:t>
            </a:r>
            <a:endParaRPr lang="fr-FR" dirty="0"/>
          </a:p>
          <a:p>
            <a:endParaRPr lang="fr-FR" sz="1000" dirty="0"/>
          </a:p>
          <a:p>
            <a:r>
              <a:rPr lang="fr-FR" sz="2400" b="1" dirty="0"/>
              <a:t>Prompt</a:t>
            </a:r>
            <a:r>
              <a:rPr lang="fr-FR" dirty="0"/>
              <a:t> Agents </a:t>
            </a:r>
          </a:p>
          <a:p>
            <a:r>
              <a:rPr lang="fr-FR" dirty="0"/>
              <a:t>Prompt Usagers</a:t>
            </a:r>
          </a:p>
          <a:p>
            <a:endParaRPr lang="fr-FR" sz="1000" dirty="0"/>
          </a:p>
          <a:p>
            <a:r>
              <a:rPr lang="fr-FR" sz="2400" b="1" dirty="0"/>
              <a:t>Cybersécurité</a:t>
            </a:r>
            <a:endParaRPr lang="fr-FR" b="1" dirty="0"/>
          </a:p>
          <a:p>
            <a:endParaRPr lang="fr-FR" sz="1000" dirty="0"/>
          </a:p>
          <a:p>
            <a:r>
              <a:rPr lang="fr-FR" sz="2400" b="1" dirty="0"/>
              <a:t>Vidéosurveillance</a:t>
            </a:r>
            <a:r>
              <a:rPr lang="fr-FR" dirty="0"/>
              <a:t>, fonctions d’analyse avancée</a:t>
            </a:r>
          </a:p>
          <a:p>
            <a:r>
              <a:rPr lang="fr-FR" sz="1800" dirty="0">
                <a:sym typeface="Wingdings" panose="05000000000000000000" pitchFamily="2" charset="2"/>
              </a:rPr>
              <a:t>Solution de lutte contre les dépôts sauvages</a:t>
            </a:r>
            <a:endParaRPr lang="fr-FR" dirty="0"/>
          </a:p>
          <a:p>
            <a:endParaRPr lang="fr-FR" sz="1000" dirty="0"/>
          </a:p>
          <a:p>
            <a:r>
              <a:rPr lang="fr-FR" sz="2400" b="1" dirty="0"/>
              <a:t>Recherche</a:t>
            </a:r>
            <a:r>
              <a:rPr lang="fr-FR" sz="1800" dirty="0"/>
              <a:t> de performance et d’efficacité</a:t>
            </a:r>
          </a:p>
          <a:p>
            <a:r>
              <a:rPr lang="fr-FR" dirty="0"/>
              <a:t>D</a:t>
            </a:r>
            <a:r>
              <a:rPr lang="fr-FR" sz="1800" dirty="0"/>
              <a:t>émarche de </a:t>
            </a:r>
            <a:r>
              <a:rPr lang="fr-FR" sz="2400" b="1" dirty="0"/>
              <a:t>classification</a:t>
            </a:r>
            <a:r>
              <a:rPr lang="fr-FR" sz="1800" dirty="0"/>
              <a:t> de la donnée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059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38BF63-31F5-41BB-B414-AF09BD8C7F06}"/>
              </a:ext>
            </a:extLst>
          </p:cNvPr>
          <p:cNvSpPr/>
          <p:nvPr/>
        </p:nvSpPr>
        <p:spPr>
          <a:xfrm>
            <a:off x="0" y="1143000"/>
            <a:ext cx="12191999" cy="5341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DSI13&amp;+">
            <a:extLst>
              <a:ext uri="{FF2B5EF4-FFF2-40B4-BE49-F238E27FC236}">
                <a16:creationId xmlns:a16="http://schemas.microsoft.com/office/drawing/2014/main" id="{D9CC18BD-D1E0-452B-89B5-68DAF19A4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E3A0AB-BDB6-4921-B977-08B2452FE868}"/>
              </a:ext>
            </a:extLst>
          </p:cNvPr>
          <p:cNvSpPr/>
          <p:nvPr/>
        </p:nvSpPr>
        <p:spPr>
          <a:xfrm>
            <a:off x="0" y="6484673"/>
            <a:ext cx="12192000" cy="373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dirty="0">
                <a:solidFill>
                  <a:schemeClr val="bg1"/>
                </a:solidFill>
              </a:rPr>
              <a:t>Châteauneuf-les-Martigues – 6 décembre 2024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21681D0-DC69-4B62-956A-D4135B83CBCF}"/>
              </a:ext>
            </a:extLst>
          </p:cNvPr>
          <p:cNvSpPr txBox="1"/>
          <p:nvPr/>
        </p:nvSpPr>
        <p:spPr>
          <a:xfrm>
            <a:off x="1" y="1690178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2. Quels sont les domaines d’application dans votre contexte 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38E801A-DF42-48A4-95F1-F043053EFF4F}"/>
              </a:ext>
            </a:extLst>
          </p:cNvPr>
          <p:cNvSpPr txBox="1"/>
          <p:nvPr/>
        </p:nvSpPr>
        <p:spPr>
          <a:xfrm>
            <a:off x="763480" y="2194599"/>
            <a:ext cx="111237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/>
              <a:t>Ma direction utilise </a:t>
            </a:r>
            <a:r>
              <a:rPr lang="fr-FR" sz="1600" dirty="0" err="1"/>
              <a:t>ChatGPT</a:t>
            </a:r>
            <a:r>
              <a:rPr lang="fr-FR" sz="1600" dirty="0"/>
              <a:t>/</a:t>
            </a:r>
            <a:r>
              <a:rPr lang="fr-FR" sz="1600" dirty="0" err="1"/>
              <a:t>Copilot</a:t>
            </a:r>
            <a:r>
              <a:rPr lang="fr-FR" sz="1600" dirty="0"/>
              <a:t>/Gemini sur comptes persos. Principalement pour de la rédaction ou recherches approfondies. </a:t>
            </a:r>
          </a:p>
          <a:p>
            <a:r>
              <a:rPr lang="fr-FR" sz="1600" dirty="0">
                <a:solidFill>
                  <a:srgbClr val="00B05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/>
              <a:t>Libre à chacun de l’utiliser.</a:t>
            </a:r>
          </a:p>
          <a:p>
            <a:r>
              <a:rPr lang="fr-FR" sz="1600" dirty="0">
                <a:solidFill>
                  <a:srgbClr val="00B05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/>
              <a:t>Nous avons fait un prompt pour nos agents (en test) un prompt pour les usagers</a:t>
            </a:r>
          </a:p>
          <a:p>
            <a:r>
              <a:rPr lang="fr-FR" sz="1600" dirty="0">
                <a:solidFill>
                  <a:srgbClr val="00B05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/>
              <a:t>Actuellement synthèse de documents, aides à la rédaction de documents  et des courriers (génération de réponses aux courrier entrant par rapport au contenu, correction grammaticales et orthographe)</a:t>
            </a:r>
          </a:p>
          <a:p>
            <a:r>
              <a:rPr lang="fr-FR" sz="1600" dirty="0">
                <a:solidFill>
                  <a:srgbClr val="00B05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/>
              <a:t>Rédaction de TUTO à la DSI sur usage outil comme </a:t>
            </a:r>
            <a:r>
              <a:rPr lang="fr-FR" sz="1600" dirty="0" err="1"/>
              <a:t>thunderbird</a:t>
            </a:r>
            <a:endParaRPr lang="fr-FR" sz="1600" dirty="0"/>
          </a:p>
          <a:p>
            <a:r>
              <a:rPr lang="fr-FR" sz="1600" dirty="0">
                <a:solidFill>
                  <a:srgbClr val="00B05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/>
              <a:t>Il s’agit de réflexions dans le cadre du schéma Directeur SI 2025 – 2027</a:t>
            </a:r>
          </a:p>
          <a:p>
            <a:r>
              <a:rPr lang="fr-FR" sz="1600" dirty="0"/>
              <a:t>- Axe Cybersécurité : apprentissage, surveillance , </a:t>
            </a:r>
            <a:r>
              <a:rPr lang="fr-FR" sz="1600" dirty="0" err="1"/>
              <a:t>SiEMAxe</a:t>
            </a:r>
            <a:r>
              <a:rPr lang="fr-FR" sz="1600" dirty="0"/>
              <a:t> : gestion et organisation de la donnée</a:t>
            </a:r>
          </a:p>
          <a:p>
            <a:r>
              <a:rPr lang="fr-FR" sz="1600" dirty="0"/>
              <a:t>- Axe Vidéosurveillance : fonctions avancées d’analyse</a:t>
            </a:r>
          </a:p>
          <a:p>
            <a:r>
              <a:rPr lang="fr-FR" sz="1600" dirty="0">
                <a:solidFill>
                  <a:srgbClr val="00B05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/>
              <a:t>L’IA générative pour les marchés publics, la communication et le juridique.</a:t>
            </a:r>
          </a:p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</a:t>
            </a:r>
            <a:r>
              <a:rPr lang="fr-FR" sz="1600" dirty="0">
                <a:sym typeface="Wingdings" panose="05000000000000000000" pitchFamily="2" charset="2"/>
              </a:rPr>
              <a:t> L</a:t>
            </a:r>
            <a:r>
              <a:rPr lang="fr-FR" sz="1600" dirty="0"/>
              <a:t>e sujet n'est pas développé</a:t>
            </a:r>
          </a:p>
        </p:txBody>
      </p:sp>
    </p:spTree>
    <p:extLst>
      <p:ext uri="{BB962C8B-B14F-4D97-AF65-F5344CB8AC3E}">
        <p14:creationId xmlns:p14="http://schemas.microsoft.com/office/powerpoint/2010/main" val="2690620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32E055-8C35-44C4-BDDD-1CD90F877D3B}"/>
              </a:ext>
            </a:extLst>
          </p:cNvPr>
          <p:cNvSpPr/>
          <p:nvPr/>
        </p:nvSpPr>
        <p:spPr>
          <a:xfrm>
            <a:off x="0" y="1143000"/>
            <a:ext cx="12191999" cy="5341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DSI13&amp;+">
            <a:extLst>
              <a:ext uri="{FF2B5EF4-FFF2-40B4-BE49-F238E27FC236}">
                <a16:creationId xmlns:a16="http://schemas.microsoft.com/office/drawing/2014/main" id="{D9CC18BD-D1E0-452B-89B5-68DAF19A4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E3A0AB-BDB6-4921-B977-08B2452FE868}"/>
              </a:ext>
            </a:extLst>
          </p:cNvPr>
          <p:cNvSpPr/>
          <p:nvPr/>
        </p:nvSpPr>
        <p:spPr>
          <a:xfrm>
            <a:off x="0" y="6484673"/>
            <a:ext cx="12192000" cy="373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dirty="0">
                <a:solidFill>
                  <a:schemeClr val="bg1"/>
                </a:solidFill>
              </a:rPr>
              <a:t>Châteauneuf-les-Martigues – 6 décembre 2024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21681D0-DC69-4B62-956A-D4135B83CBCF}"/>
              </a:ext>
            </a:extLst>
          </p:cNvPr>
          <p:cNvSpPr txBox="1"/>
          <p:nvPr/>
        </p:nvSpPr>
        <p:spPr>
          <a:xfrm>
            <a:off x="1" y="1690178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2. Quels sont les domaines d’application dans votre contexte 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38E801A-DF42-48A4-95F1-F043053EFF4F}"/>
              </a:ext>
            </a:extLst>
          </p:cNvPr>
          <p:cNvSpPr txBox="1"/>
          <p:nvPr/>
        </p:nvSpPr>
        <p:spPr>
          <a:xfrm>
            <a:off x="763480" y="2194599"/>
            <a:ext cx="1112372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B05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/>
              <a:t>Nous avons entamé depuis le début de l’été 2024 une réflexion sur l’usage de ces technologies au sein des services de la collectivité. Les domaines d’application concernés sont les suivants :</a:t>
            </a:r>
          </a:p>
          <a:p>
            <a:r>
              <a:rPr lang="fr-FR" sz="1600" dirty="0"/>
              <a:t>- IA générative pour les services techniques et administratifs</a:t>
            </a:r>
          </a:p>
          <a:p>
            <a:r>
              <a:rPr lang="fr-FR" sz="1600" dirty="0"/>
              <a:t>- Vidéo surveillance (intelligence embarquée dans la solution de gestion des caméras, et dans ces dernières)</a:t>
            </a:r>
          </a:p>
          <a:p>
            <a:r>
              <a:rPr lang="fr-FR" sz="1600" dirty="0"/>
              <a:t>- Cybersécurité : surveillance des systèmes (SIEM) et contrôle des données.</a:t>
            </a:r>
          </a:p>
          <a:p>
            <a:r>
              <a:rPr lang="fr-FR" sz="1600" dirty="0"/>
              <a:t>Le but est la recherche de performance et d’efficacité. Outre le processus d’élaboration de documents, on axe sur la facilitation à retrouver la donnée pour les collaborateurs. Il s’agit d’entamer une démarche de classification de la donnée (documents) afin de mieux partager/échanger, et de mieux en contrôler l’accès (éviter la fuite des données sensibles).</a:t>
            </a:r>
          </a:p>
          <a:p>
            <a:r>
              <a:rPr lang="fr-FR" sz="1600" dirty="0"/>
              <a:t>Un projet est lancé (voir ci-dessous).</a:t>
            </a:r>
          </a:p>
          <a:p>
            <a:r>
              <a:rPr lang="fr-FR" sz="1600" dirty="0">
                <a:solidFill>
                  <a:srgbClr val="00B05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/>
              <a:t> </a:t>
            </a:r>
            <a:r>
              <a:rPr lang="fr-FR" sz="1600" dirty="0" err="1"/>
              <a:t>Délib</a:t>
            </a:r>
            <a:r>
              <a:rPr lang="fr-FR" sz="1600" dirty="0"/>
              <a:t> – Visio – Intranet – Helpdesk – Site web</a:t>
            </a:r>
          </a:p>
          <a:p>
            <a:r>
              <a:rPr lang="fr-FR" sz="1600" dirty="0">
                <a:solidFill>
                  <a:srgbClr val="00B050"/>
                </a:solidFill>
                <a:sym typeface="Wingdings" panose="05000000000000000000" pitchFamily="2" charset="2"/>
              </a:rPr>
              <a:t> </a:t>
            </a:r>
            <a:r>
              <a:rPr lang="fr-FR" sz="1600" dirty="0">
                <a:sym typeface="Wingdings" panose="05000000000000000000" pitchFamily="2" charset="2"/>
              </a:rPr>
              <a:t>Solution de lutte contre les dépôts sauvages</a:t>
            </a:r>
          </a:p>
          <a:p>
            <a:r>
              <a:rPr lang="fr-FR" sz="1600" dirty="0"/>
              <a:t>Veille technologique pour des usages pragmatiques, opérationnels (Compte-rendu de réunion, synthèse de documents, transcription des conseils municipaux, cybersécurité par IA, sauvegarde avec assistance IA, etc…)"</a:t>
            </a:r>
          </a:p>
        </p:txBody>
      </p:sp>
    </p:spTree>
    <p:extLst>
      <p:ext uri="{BB962C8B-B14F-4D97-AF65-F5344CB8AC3E}">
        <p14:creationId xmlns:p14="http://schemas.microsoft.com/office/powerpoint/2010/main" val="6967360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2120</Words>
  <Application>Microsoft Office PowerPoint</Application>
  <PresentationFormat>Grand écran</PresentationFormat>
  <Paragraphs>205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RODRIGUES Georges</dc:creator>
  <cp:lastModifiedBy>RODRIGUES Georges</cp:lastModifiedBy>
  <cp:revision>2</cp:revision>
  <dcterms:created xsi:type="dcterms:W3CDTF">2024-12-05T21:05:16Z</dcterms:created>
  <dcterms:modified xsi:type="dcterms:W3CDTF">2024-12-07T14:37:59Z</dcterms:modified>
</cp:coreProperties>
</file>